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2" r:id="rId3"/>
    <p:sldMasterId id="2147483708" r:id="rId4"/>
    <p:sldMasterId id="2147483724" r:id="rId5"/>
    <p:sldMasterId id="2147483740" r:id="rId6"/>
    <p:sldMasterId id="2147483783" r:id="rId7"/>
    <p:sldMasterId id="2147483799" r:id="rId8"/>
    <p:sldMasterId id="2147483815" r:id="rId9"/>
    <p:sldMasterId id="2147483831" r:id="rId10"/>
    <p:sldMasterId id="2147483847" r:id="rId11"/>
    <p:sldMasterId id="2147483863" r:id="rId12"/>
    <p:sldMasterId id="2147483879" r:id="rId13"/>
  </p:sldMasterIdLst>
  <p:notesMasterIdLst>
    <p:notesMasterId r:id="rId51"/>
  </p:notesMasterIdLst>
  <p:sldIdLst>
    <p:sldId id="297" r:id="rId14"/>
    <p:sldId id="295" r:id="rId15"/>
    <p:sldId id="296" r:id="rId16"/>
    <p:sldId id="299" r:id="rId17"/>
    <p:sldId id="300" r:id="rId18"/>
    <p:sldId id="301" r:id="rId19"/>
    <p:sldId id="302" r:id="rId20"/>
    <p:sldId id="304" r:id="rId21"/>
    <p:sldId id="305" r:id="rId22"/>
    <p:sldId id="306" r:id="rId23"/>
    <p:sldId id="307" r:id="rId24"/>
    <p:sldId id="308" r:id="rId25"/>
    <p:sldId id="309" r:id="rId26"/>
    <p:sldId id="310" r:id="rId27"/>
    <p:sldId id="311" r:id="rId28"/>
    <p:sldId id="315" r:id="rId29"/>
    <p:sldId id="314" r:id="rId30"/>
    <p:sldId id="312" r:id="rId31"/>
    <p:sldId id="313" r:id="rId32"/>
    <p:sldId id="273" r:id="rId33"/>
    <p:sldId id="284" r:id="rId34"/>
    <p:sldId id="287" r:id="rId35"/>
    <p:sldId id="283" r:id="rId36"/>
    <p:sldId id="285" r:id="rId37"/>
    <p:sldId id="274" r:id="rId38"/>
    <p:sldId id="286" r:id="rId39"/>
    <p:sldId id="275" r:id="rId40"/>
    <p:sldId id="276" r:id="rId41"/>
    <p:sldId id="277" r:id="rId42"/>
    <p:sldId id="278" r:id="rId43"/>
    <p:sldId id="294" r:id="rId44"/>
    <p:sldId id="264" r:id="rId45"/>
    <p:sldId id="265" r:id="rId46"/>
    <p:sldId id="266" r:id="rId47"/>
    <p:sldId id="267" r:id="rId48"/>
    <p:sldId id="268" r:id="rId49"/>
    <p:sldId id="29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ioi thieu" id="{E914334E-D375-4F3D-87C7-C21227AA54AC}">
          <p14:sldIdLst>
            <p14:sldId id="297"/>
            <p14:sldId id="295"/>
            <p14:sldId id="296"/>
            <p14:sldId id="299"/>
            <p14:sldId id="300"/>
            <p14:sldId id="301"/>
            <p14:sldId id="302"/>
            <p14:sldId id="304"/>
            <p14:sldId id="305"/>
            <p14:sldId id="306"/>
            <p14:sldId id="307"/>
            <p14:sldId id="308"/>
            <p14:sldId id="309"/>
            <p14:sldId id="310"/>
            <p14:sldId id="311"/>
            <p14:sldId id="315"/>
            <p14:sldId id="314"/>
            <p14:sldId id="312"/>
            <p14:sldId id="313"/>
          </p14:sldIdLst>
        </p14:section>
        <p14:section name="tim hieu ve xe ôt" id="{7F928224-7882-4F16-9FE0-4DDC5E4C6E6B}">
          <p14:sldIdLst>
            <p14:sldId id="273"/>
            <p14:sldId id="284"/>
            <p14:sldId id="287"/>
          </p14:sldIdLst>
        </p14:section>
        <p14:section name="Untitled Section" id="{1D9624BC-8FD2-43A7-A9F3-87D3A9D7EBB9}">
          <p14:sldIdLst>
            <p14:sldId id="283"/>
            <p14:sldId id="285"/>
            <p14:sldId id="274"/>
            <p14:sldId id="286"/>
            <p14:sldId id="275"/>
            <p14:sldId id="276"/>
            <p14:sldId id="277"/>
            <p14:sldId id="278"/>
            <p14:sldId id="294"/>
            <p14:sldId id="264"/>
            <p14:sldId id="265"/>
            <p14:sldId id="266"/>
            <p14:sldId id="267"/>
            <p14:sldId id="268"/>
            <p14:sldId id="29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0066"/>
    <a:srgbClr val="33CCFF"/>
    <a:srgbClr val="CCFF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5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5E911-830B-4E31-82D8-24F67DAE5E15}" type="doc">
      <dgm:prSet loTypeId="urn:microsoft.com/office/officeart/2005/8/layout/matrix3" loCatId="matrix" qsTypeId="urn:microsoft.com/office/officeart/2005/8/quickstyle/simple2" qsCatId="simple" csTypeId="urn:microsoft.com/office/officeart/2005/8/colors/colorful4" csCatId="colorful" phldr="1"/>
      <dgm:spPr/>
      <dgm:t>
        <a:bodyPr/>
        <a:lstStyle/>
        <a:p>
          <a:endParaRPr lang="en-US"/>
        </a:p>
      </dgm:t>
    </dgm:pt>
    <dgm:pt modelId="{AD046631-9A26-4C8F-BCDF-ED691013A129}">
      <dgm:prSet custT="1"/>
      <dgm:spPr/>
      <dgm:t>
        <a:bodyPr/>
        <a:lstStyle/>
        <a:p>
          <a:pPr algn="ctr" rtl="0"/>
          <a:r>
            <a:rPr lang="en-US" sz="4000" b="1" i="1" dirty="0" smtClean="0">
              <a:solidFill>
                <a:schemeClr val="tx1">
                  <a:lumMod val="10000"/>
                </a:schemeClr>
              </a:solidFill>
            </a:rPr>
            <a:t>Bong </a:t>
          </a:r>
          <a:r>
            <a:rPr lang="en-US" sz="4000" b="1" i="1" dirty="0" err="1" smtClean="0">
              <a:solidFill>
                <a:schemeClr val="tx1">
                  <a:lumMod val="10000"/>
                </a:schemeClr>
              </a:solidFill>
            </a:rPr>
            <a:t>gân</a:t>
          </a:r>
          <a:r>
            <a:rPr lang="en-US" sz="3200" b="1" i="1" dirty="0" smtClean="0"/>
            <a:t> </a:t>
          </a:r>
          <a:r>
            <a:rPr lang="en-US" sz="2800" b="1" i="1" dirty="0" smtClean="0"/>
            <a:t> </a:t>
          </a:r>
          <a:endParaRPr lang="en-US" sz="2800" dirty="0"/>
        </a:p>
      </dgm:t>
    </dgm:pt>
    <dgm:pt modelId="{A1DB78F0-3303-4DD5-A42E-CA7099FE6A0F}" type="parTrans" cxnId="{EBCE7362-0328-4374-ADB8-0E38F17BC613}">
      <dgm:prSet/>
      <dgm:spPr/>
      <dgm:t>
        <a:bodyPr/>
        <a:lstStyle/>
        <a:p>
          <a:endParaRPr lang="en-US"/>
        </a:p>
      </dgm:t>
    </dgm:pt>
    <dgm:pt modelId="{B2A13114-CF30-497F-AA7E-DE2E21423FCF}" type="sibTrans" cxnId="{EBCE7362-0328-4374-ADB8-0E38F17BC613}">
      <dgm:prSet/>
      <dgm:spPr/>
      <dgm:t>
        <a:bodyPr/>
        <a:lstStyle/>
        <a:p>
          <a:endParaRPr lang="en-US"/>
        </a:p>
      </dgm:t>
    </dgm:pt>
    <dgm:pt modelId="{2090CB26-EE9C-4536-B1CB-F7E8142C24AF}">
      <dgm:prSet custT="1"/>
      <dgm:spPr/>
      <dgm:t>
        <a:bodyPr/>
        <a:lstStyle/>
        <a:p>
          <a:pPr rtl="0"/>
          <a:r>
            <a:rPr lang="en-US" sz="4000" b="1" i="1" dirty="0" smtClean="0">
              <a:solidFill>
                <a:schemeClr val="tx1">
                  <a:lumMod val="10000"/>
                </a:schemeClr>
              </a:solidFill>
            </a:rPr>
            <a:t>Sai </a:t>
          </a:r>
          <a:r>
            <a:rPr lang="en-US" sz="4000" b="1" i="1" dirty="0" err="1" smtClean="0">
              <a:solidFill>
                <a:schemeClr val="tx1">
                  <a:lumMod val="10000"/>
                </a:schemeClr>
              </a:solidFill>
            </a:rPr>
            <a:t>khớp</a:t>
          </a:r>
          <a:r>
            <a:rPr lang="en-US" sz="4000" b="1" i="1" dirty="0" smtClean="0">
              <a:solidFill>
                <a:schemeClr val="tx1">
                  <a:lumMod val="10000"/>
                </a:schemeClr>
              </a:solidFill>
            </a:rPr>
            <a:t> </a:t>
          </a:r>
          <a:r>
            <a:rPr lang="en-US" sz="2800" b="1" i="1" dirty="0" smtClean="0"/>
            <a:t> </a:t>
          </a:r>
          <a:endParaRPr lang="en-US" sz="2800" dirty="0"/>
        </a:p>
      </dgm:t>
    </dgm:pt>
    <dgm:pt modelId="{BDD2C8A7-A28F-4816-AF93-D74ADE77CF9C}" type="parTrans" cxnId="{64EA459A-440E-4CAD-98A4-D7400BE80DC7}">
      <dgm:prSet/>
      <dgm:spPr/>
      <dgm:t>
        <a:bodyPr/>
        <a:lstStyle/>
        <a:p>
          <a:endParaRPr lang="en-US"/>
        </a:p>
      </dgm:t>
    </dgm:pt>
    <dgm:pt modelId="{B6CB9AFF-BE5A-4CBC-B916-C7BAD02D9793}" type="sibTrans" cxnId="{64EA459A-440E-4CAD-98A4-D7400BE80DC7}">
      <dgm:prSet/>
      <dgm:spPr/>
      <dgm:t>
        <a:bodyPr/>
        <a:lstStyle/>
        <a:p>
          <a:endParaRPr lang="en-US"/>
        </a:p>
      </dgm:t>
    </dgm:pt>
    <dgm:pt modelId="{BE266DBB-018C-4786-A103-CAF23D34C44B}">
      <dgm:prSet custT="1"/>
      <dgm:spPr/>
      <dgm:t>
        <a:bodyPr/>
        <a:lstStyle/>
        <a:p>
          <a:pPr rtl="0"/>
          <a:r>
            <a:rPr lang="en-US" sz="4000" b="1" i="1" dirty="0" smtClean="0">
              <a:solidFill>
                <a:schemeClr val="tx1">
                  <a:lumMod val="10000"/>
                </a:schemeClr>
              </a:solidFill>
            </a:rPr>
            <a:t> </a:t>
          </a:r>
          <a:r>
            <a:rPr lang="en-US" sz="4000" b="1" i="1" dirty="0" err="1" smtClean="0">
              <a:solidFill>
                <a:schemeClr val="tx1">
                  <a:lumMod val="10000"/>
                </a:schemeClr>
              </a:solidFill>
            </a:rPr>
            <a:t>Ngất</a:t>
          </a:r>
          <a:r>
            <a:rPr lang="en-US" sz="4000" b="1" i="1" dirty="0" smtClean="0">
              <a:solidFill>
                <a:schemeClr val="tx1">
                  <a:lumMod val="10000"/>
                </a:schemeClr>
              </a:solidFill>
            </a:rPr>
            <a:t> </a:t>
          </a:r>
          <a:r>
            <a:rPr lang="en-US" sz="3300" b="1" i="1" dirty="0" smtClean="0"/>
            <a:t> </a:t>
          </a:r>
          <a:endParaRPr lang="en-US" sz="3300" dirty="0"/>
        </a:p>
      </dgm:t>
    </dgm:pt>
    <dgm:pt modelId="{6D4288F2-BC1E-4E1A-B450-FFA423D6EF48}" type="parTrans" cxnId="{A7A359A1-0096-4A11-AA2F-C6A269ED0255}">
      <dgm:prSet/>
      <dgm:spPr/>
      <dgm:t>
        <a:bodyPr/>
        <a:lstStyle/>
        <a:p>
          <a:endParaRPr lang="en-US"/>
        </a:p>
      </dgm:t>
    </dgm:pt>
    <dgm:pt modelId="{06BD6C06-FF0E-480D-9FEE-551119F9D7E8}" type="sibTrans" cxnId="{A7A359A1-0096-4A11-AA2F-C6A269ED0255}">
      <dgm:prSet/>
      <dgm:spPr/>
      <dgm:t>
        <a:bodyPr/>
        <a:lstStyle/>
        <a:p>
          <a:endParaRPr lang="en-US"/>
        </a:p>
      </dgm:t>
    </dgm:pt>
    <dgm:pt modelId="{77D7A9E4-421E-4D00-8A48-AB681916718E}">
      <dgm:prSet custT="1"/>
      <dgm:spPr/>
      <dgm:t>
        <a:bodyPr/>
        <a:lstStyle/>
        <a:p>
          <a:pPr rtl="0"/>
          <a:r>
            <a:rPr lang="en-US" sz="4000" b="1" i="1" dirty="0" smtClean="0">
              <a:solidFill>
                <a:schemeClr val="tx1">
                  <a:lumMod val="10000"/>
                </a:schemeClr>
              </a:solidFill>
            </a:rPr>
            <a:t> </a:t>
          </a:r>
          <a:r>
            <a:rPr lang="en-US" sz="4000" b="1" i="1" dirty="0" err="1" smtClean="0">
              <a:solidFill>
                <a:schemeClr val="tx1">
                  <a:lumMod val="10000"/>
                </a:schemeClr>
              </a:solidFill>
            </a:rPr>
            <a:t>Điện</a:t>
          </a:r>
          <a:r>
            <a:rPr lang="en-US" sz="4000" b="1" i="1" dirty="0" smtClean="0">
              <a:solidFill>
                <a:schemeClr val="tx1">
                  <a:lumMod val="10000"/>
                </a:schemeClr>
              </a:solidFill>
            </a:rPr>
            <a:t> </a:t>
          </a:r>
          <a:r>
            <a:rPr lang="en-US" sz="4000" b="1" i="1" dirty="0" err="1" smtClean="0">
              <a:solidFill>
                <a:schemeClr val="tx1">
                  <a:lumMod val="10000"/>
                </a:schemeClr>
              </a:solidFill>
            </a:rPr>
            <a:t>giật</a:t>
          </a:r>
          <a:r>
            <a:rPr lang="en-US" sz="4000" b="1" i="1" dirty="0" smtClean="0">
              <a:solidFill>
                <a:schemeClr val="tx1">
                  <a:lumMod val="10000"/>
                </a:schemeClr>
              </a:solidFill>
            </a:rPr>
            <a:t> </a:t>
          </a:r>
          <a:r>
            <a:rPr lang="en-US" sz="3600" b="1" i="1" dirty="0" smtClean="0"/>
            <a:t> </a:t>
          </a:r>
          <a:endParaRPr lang="en-US" sz="3600" dirty="0"/>
        </a:p>
      </dgm:t>
    </dgm:pt>
    <dgm:pt modelId="{4AF3DB0F-B811-4634-ABB9-902A08F7C52E}" type="parTrans" cxnId="{1F2CF219-F3ED-4148-95DF-79A3F5C92FA6}">
      <dgm:prSet/>
      <dgm:spPr/>
      <dgm:t>
        <a:bodyPr/>
        <a:lstStyle/>
        <a:p>
          <a:endParaRPr lang="en-US"/>
        </a:p>
      </dgm:t>
    </dgm:pt>
    <dgm:pt modelId="{3FB4D066-225F-4FD5-ABBB-7CCDCCAF8D48}" type="sibTrans" cxnId="{1F2CF219-F3ED-4148-95DF-79A3F5C92FA6}">
      <dgm:prSet/>
      <dgm:spPr/>
      <dgm:t>
        <a:bodyPr/>
        <a:lstStyle/>
        <a:p>
          <a:endParaRPr lang="en-US"/>
        </a:p>
      </dgm:t>
    </dgm:pt>
    <dgm:pt modelId="{A859BEB2-86DA-496F-A391-DF4D31CBD34F}" type="pres">
      <dgm:prSet presAssocID="{3615E911-830B-4E31-82D8-24F67DAE5E15}" presName="matrix" presStyleCnt="0">
        <dgm:presLayoutVars>
          <dgm:chMax val="1"/>
          <dgm:dir/>
          <dgm:resizeHandles val="exact"/>
        </dgm:presLayoutVars>
      </dgm:prSet>
      <dgm:spPr/>
      <dgm:t>
        <a:bodyPr/>
        <a:lstStyle/>
        <a:p>
          <a:endParaRPr lang="en-US"/>
        </a:p>
      </dgm:t>
    </dgm:pt>
    <dgm:pt modelId="{6649DC57-25E3-4870-A05F-7A2E0D6F0D73}" type="pres">
      <dgm:prSet presAssocID="{3615E911-830B-4E31-82D8-24F67DAE5E15}" presName="diamond" presStyleLbl="bgShp" presStyleIdx="0" presStyleCnt="1"/>
      <dgm:spPr/>
    </dgm:pt>
    <dgm:pt modelId="{42388395-FCF0-4C32-BCA1-FABB1058F738}" type="pres">
      <dgm:prSet presAssocID="{3615E911-830B-4E31-82D8-24F67DAE5E15}" presName="quad1" presStyleLbl="node1" presStyleIdx="0" presStyleCnt="4">
        <dgm:presLayoutVars>
          <dgm:chMax val="0"/>
          <dgm:chPref val="0"/>
          <dgm:bulletEnabled val="1"/>
        </dgm:presLayoutVars>
      </dgm:prSet>
      <dgm:spPr/>
      <dgm:t>
        <a:bodyPr/>
        <a:lstStyle/>
        <a:p>
          <a:endParaRPr lang="en-US"/>
        </a:p>
      </dgm:t>
    </dgm:pt>
    <dgm:pt modelId="{8CE3FE07-A01E-43BF-B4DD-96B4136B554A}" type="pres">
      <dgm:prSet presAssocID="{3615E911-830B-4E31-82D8-24F67DAE5E15}" presName="quad2" presStyleLbl="node1" presStyleIdx="1" presStyleCnt="4">
        <dgm:presLayoutVars>
          <dgm:chMax val="0"/>
          <dgm:chPref val="0"/>
          <dgm:bulletEnabled val="1"/>
        </dgm:presLayoutVars>
      </dgm:prSet>
      <dgm:spPr/>
      <dgm:t>
        <a:bodyPr/>
        <a:lstStyle/>
        <a:p>
          <a:endParaRPr lang="en-US"/>
        </a:p>
      </dgm:t>
    </dgm:pt>
    <dgm:pt modelId="{40573589-29CD-4854-B075-F9669C0CB6F1}" type="pres">
      <dgm:prSet presAssocID="{3615E911-830B-4E31-82D8-24F67DAE5E15}" presName="quad3" presStyleLbl="node1" presStyleIdx="2" presStyleCnt="4">
        <dgm:presLayoutVars>
          <dgm:chMax val="0"/>
          <dgm:chPref val="0"/>
          <dgm:bulletEnabled val="1"/>
        </dgm:presLayoutVars>
      </dgm:prSet>
      <dgm:spPr/>
      <dgm:t>
        <a:bodyPr/>
        <a:lstStyle/>
        <a:p>
          <a:endParaRPr lang="en-US"/>
        </a:p>
      </dgm:t>
    </dgm:pt>
    <dgm:pt modelId="{AFB456D9-5600-4CE6-9514-5B474AAFD291}" type="pres">
      <dgm:prSet presAssocID="{3615E911-830B-4E31-82D8-24F67DAE5E15}" presName="quad4" presStyleLbl="node1" presStyleIdx="3" presStyleCnt="4" custScaleX="117772" custLinFactNeighborX="11671">
        <dgm:presLayoutVars>
          <dgm:chMax val="0"/>
          <dgm:chPref val="0"/>
          <dgm:bulletEnabled val="1"/>
        </dgm:presLayoutVars>
      </dgm:prSet>
      <dgm:spPr/>
      <dgm:t>
        <a:bodyPr/>
        <a:lstStyle/>
        <a:p>
          <a:endParaRPr lang="en-US"/>
        </a:p>
      </dgm:t>
    </dgm:pt>
  </dgm:ptLst>
  <dgm:cxnLst>
    <dgm:cxn modelId="{AC47316A-3F74-4EBC-8A50-EB07BE930C30}" type="presOf" srcId="{2090CB26-EE9C-4536-B1CB-F7E8142C24AF}" destId="{8CE3FE07-A01E-43BF-B4DD-96B4136B554A}" srcOrd="0" destOrd="0" presId="urn:microsoft.com/office/officeart/2005/8/layout/matrix3"/>
    <dgm:cxn modelId="{25AA8E82-7E12-46BF-A4C3-41EE21ACF5A9}" type="presOf" srcId="{77D7A9E4-421E-4D00-8A48-AB681916718E}" destId="{AFB456D9-5600-4CE6-9514-5B474AAFD291}" srcOrd="0" destOrd="0" presId="urn:microsoft.com/office/officeart/2005/8/layout/matrix3"/>
    <dgm:cxn modelId="{64EA459A-440E-4CAD-98A4-D7400BE80DC7}" srcId="{3615E911-830B-4E31-82D8-24F67DAE5E15}" destId="{2090CB26-EE9C-4536-B1CB-F7E8142C24AF}" srcOrd="1" destOrd="0" parTransId="{BDD2C8A7-A28F-4816-AF93-D74ADE77CF9C}" sibTransId="{B6CB9AFF-BE5A-4CBC-B916-C7BAD02D9793}"/>
    <dgm:cxn modelId="{3F2FF256-705D-49A8-88FD-A6B9D3984C09}" type="presOf" srcId="{BE266DBB-018C-4786-A103-CAF23D34C44B}" destId="{40573589-29CD-4854-B075-F9669C0CB6F1}" srcOrd="0" destOrd="0" presId="urn:microsoft.com/office/officeart/2005/8/layout/matrix3"/>
    <dgm:cxn modelId="{EBCE7362-0328-4374-ADB8-0E38F17BC613}" srcId="{3615E911-830B-4E31-82D8-24F67DAE5E15}" destId="{AD046631-9A26-4C8F-BCDF-ED691013A129}" srcOrd="0" destOrd="0" parTransId="{A1DB78F0-3303-4DD5-A42E-CA7099FE6A0F}" sibTransId="{B2A13114-CF30-497F-AA7E-DE2E21423FCF}"/>
    <dgm:cxn modelId="{C9C2F758-FD31-4A1A-BBB3-818B942FD99C}" type="presOf" srcId="{AD046631-9A26-4C8F-BCDF-ED691013A129}" destId="{42388395-FCF0-4C32-BCA1-FABB1058F738}" srcOrd="0" destOrd="0" presId="urn:microsoft.com/office/officeart/2005/8/layout/matrix3"/>
    <dgm:cxn modelId="{A10864DE-99E3-4084-BBEE-22DB5A71585B}" type="presOf" srcId="{3615E911-830B-4E31-82D8-24F67DAE5E15}" destId="{A859BEB2-86DA-496F-A391-DF4D31CBD34F}" srcOrd="0" destOrd="0" presId="urn:microsoft.com/office/officeart/2005/8/layout/matrix3"/>
    <dgm:cxn modelId="{1F2CF219-F3ED-4148-95DF-79A3F5C92FA6}" srcId="{3615E911-830B-4E31-82D8-24F67DAE5E15}" destId="{77D7A9E4-421E-4D00-8A48-AB681916718E}" srcOrd="3" destOrd="0" parTransId="{4AF3DB0F-B811-4634-ABB9-902A08F7C52E}" sibTransId="{3FB4D066-225F-4FD5-ABBB-7CCDCCAF8D48}"/>
    <dgm:cxn modelId="{A7A359A1-0096-4A11-AA2F-C6A269ED0255}" srcId="{3615E911-830B-4E31-82D8-24F67DAE5E15}" destId="{BE266DBB-018C-4786-A103-CAF23D34C44B}" srcOrd="2" destOrd="0" parTransId="{6D4288F2-BC1E-4E1A-B450-FFA423D6EF48}" sibTransId="{06BD6C06-FF0E-480D-9FEE-551119F9D7E8}"/>
    <dgm:cxn modelId="{7A77B2FD-AE99-4023-929D-4435412B38C1}" type="presParOf" srcId="{A859BEB2-86DA-496F-A391-DF4D31CBD34F}" destId="{6649DC57-25E3-4870-A05F-7A2E0D6F0D73}" srcOrd="0" destOrd="0" presId="urn:microsoft.com/office/officeart/2005/8/layout/matrix3"/>
    <dgm:cxn modelId="{D2A7584E-E5B4-4D75-A007-B552B4AB761C}" type="presParOf" srcId="{A859BEB2-86DA-496F-A391-DF4D31CBD34F}" destId="{42388395-FCF0-4C32-BCA1-FABB1058F738}" srcOrd="1" destOrd="0" presId="urn:microsoft.com/office/officeart/2005/8/layout/matrix3"/>
    <dgm:cxn modelId="{DB990535-30EE-4021-B8C3-E2614F25E9E5}" type="presParOf" srcId="{A859BEB2-86DA-496F-A391-DF4D31CBD34F}" destId="{8CE3FE07-A01E-43BF-B4DD-96B4136B554A}" srcOrd="2" destOrd="0" presId="urn:microsoft.com/office/officeart/2005/8/layout/matrix3"/>
    <dgm:cxn modelId="{0452B34A-A893-47DD-A8FF-4AB0A7064622}" type="presParOf" srcId="{A859BEB2-86DA-496F-A391-DF4D31CBD34F}" destId="{40573589-29CD-4854-B075-F9669C0CB6F1}" srcOrd="3" destOrd="0" presId="urn:microsoft.com/office/officeart/2005/8/layout/matrix3"/>
    <dgm:cxn modelId="{EFF205CD-7F73-454D-8A98-9D6A231DD0D7}" type="presParOf" srcId="{A859BEB2-86DA-496F-A391-DF4D31CBD34F}" destId="{AFB456D9-5600-4CE6-9514-5B474AAFD29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5E911-830B-4E31-82D8-24F67DAE5E15}" type="doc">
      <dgm:prSet loTypeId="urn:microsoft.com/office/officeart/2005/8/layout/matrix3" loCatId="matrix" qsTypeId="urn:microsoft.com/office/officeart/2005/8/quickstyle/simple2" qsCatId="simple" csTypeId="urn:microsoft.com/office/officeart/2005/8/colors/colorful4" csCatId="colorful" phldr="1"/>
      <dgm:spPr/>
      <dgm:t>
        <a:bodyPr/>
        <a:lstStyle/>
        <a:p>
          <a:endParaRPr lang="en-US"/>
        </a:p>
      </dgm:t>
    </dgm:pt>
    <dgm:pt modelId="{AD046631-9A26-4C8F-BCDF-ED691013A129}">
      <dgm:prSet custT="1"/>
      <dgm:spPr/>
      <dgm:t>
        <a:bodyPr/>
        <a:lstStyle/>
        <a:p>
          <a:pPr algn="ctr" rtl="0"/>
          <a:r>
            <a:rPr lang="en-US" sz="4000" b="1" i="1" dirty="0" err="1" smtClean="0">
              <a:solidFill>
                <a:schemeClr val="tx1">
                  <a:lumMod val="10000"/>
                </a:schemeClr>
              </a:solidFill>
            </a:rPr>
            <a:t>Ngộ</a:t>
          </a:r>
          <a:r>
            <a:rPr lang="en-US" sz="4000" b="1" i="1" dirty="0" smtClean="0">
              <a:solidFill>
                <a:schemeClr val="tx1">
                  <a:lumMod val="10000"/>
                </a:schemeClr>
              </a:solidFill>
            </a:rPr>
            <a:t> </a:t>
          </a:r>
          <a:r>
            <a:rPr lang="en-US" sz="4000" b="1" i="1" dirty="0" err="1" smtClean="0">
              <a:solidFill>
                <a:schemeClr val="tx1">
                  <a:lumMod val="10000"/>
                </a:schemeClr>
              </a:solidFill>
            </a:rPr>
            <a:t>độc</a:t>
          </a:r>
          <a:r>
            <a:rPr lang="en-US" sz="3200" b="1" i="1" dirty="0" smtClean="0"/>
            <a:t> </a:t>
          </a:r>
          <a:r>
            <a:rPr lang="en-US" sz="2800" b="1" i="1" dirty="0" smtClean="0"/>
            <a:t> </a:t>
          </a:r>
          <a:endParaRPr lang="en-US" sz="2800" dirty="0"/>
        </a:p>
      </dgm:t>
    </dgm:pt>
    <dgm:pt modelId="{A1DB78F0-3303-4DD5-A42E-CA7099FE6A0F}" type="parTrans" cxnId="{EBCE7362-0328-4374-ADB8-0E38F17BC613}">
      <dgm:prSet/>
      <dgm:spPr/>
      <dgm:t>
        <a:bodyPr/>
        <a:lstStyle/>
        <a:p>
          <a:endParaRPr lang="en-US"/>
        </a:p>
      </dgm:t>
    </dgm:pt>
    <dgm:pt modelId="{B2A13114-CF30-497F-AA7E-DE2E21423FCF}" type="sibTrans" cxnId="{EBCE7362-0328-4374-ADB8-0E38F17BC613}">
      <dgm:prSet/>
      <dgm:spPr/>
      <dgm:t>
        <a:bodyPr/>
        <a:lstStyle/>
        <a:p>
          <a:endParaRPr lang="en-US"/>
        </a:p>
      </dgm:t>
    </dgm:pt>
    <dgm:pt modelId="{2090CB26-EE9C-4536-B1CB-F7E8142C24AF}">
      <dgm:prSet custT="1"/>
      <dgm:spPr/>
      <dgm:t>
        <a:bodyPr/>
        <a:lstStyle/>
        <a:p>
          <a:pPr rtl="0"/>
          <a:r>
            <a:rPr lang="en-US" sz="4000" b="1" i="1" dirty="0" err="1" smtClean="0">
              <a:solidFill>
                <a:schemeClr val="tx1">
                  <a:lumMod val="10000"/>
                </a:schemeClr>
              </a:solidFill>
            </a:rPr>
            <a:t>Chết</a:t>
          </a:r>
          <a:r>
            <a:rPr lang="en-US" sz="4000" b="1" i="1" dirty="0" smtClean="0">
              <a:solidFill>
                <a:schemeClr val="tx1">
                  <a:lumMod val="10000"/>
                </a:schemeClr>
              </a:solidFill>
            </a:rPr>
            <a:t> </a:t>
          </a:r>
          <a:r>
            <a:rPr lang="en-US" sz="4000" b="1" i="1" dirty="0" err="1" smtClean="0">
              <a:solidFill>
                <a:schemeClr val="tx1">
                  <a:lumMod val="10000"/>
                </a:schemeClr>
              </a:solidFill>
            </a:rPr>
            <a:t>đuối</a:t>
          </a:r>
          <a:r>
            <a:rPr lang="en-US" sz="2800" b="1" i="1" dirty="0" smtClean="0"/>
            <a:t> </a:t>
          </a:r>
          <a:endParaRPr lang="en-US" sz="2800" dirty="0"/>
        </a:p>
      </dgm:t>
    </dgm:pt>
    <dgm:pt modelId="{BDD2C8A7-A28F-4816-AF93-D74ADE77CF9C}" type="parTrans" cxnId="{64EA459A-440E-4CAD-98A4-D7400BE80DC7}">
      <dgm:prSet/>
      <dgm:spPr/>
      <dgm:t>
        <a:bodyPr/>
        <a:lstStyle/>
        <a:p>
          <a:endParaRPr lang="en-US"/>
        </a:p>
      </dgm:t>
    </dgm:pt>
    <dgm:pt modelId="{B6CB9AFF-BE5A-4CBC-B916-C7BAD02D9793}" type="sibTrans" cxnId="{64EA459A-440E-4CAD-98A4-D7400BE80DC7}">
      <dgm:prSet/>
      <dgm:spPr/>
      <dgm:t>
        <a:bodyPr/>
        <a:lstStyle/>
        <a:p>
          <a:endParaRPr lang="en-US"/>
        </a:p>
      </dgm:t>
    </dgm:pt>
    <dgm:pt modelId="{BE266DBB-018C-4786-A103-CAF23D34C44B}">
      <dgm:prSet custT="1"/>
      <dgm:spPr/>
      <dgm:t>
        <a:bodyPr/>
        <a:lstStyle/>
        <a:p>
          <a:pPr rtl="0"/>
          <a:r>
            <a:rPr lang="en-US" sz="4000" b="1" i="1" dirty="0" smtClean="0">
              <a:solidFill>
                <a:schemeClr val="tx1">
                  <a:lumMod val="10000"/>
                </a:schemeClr>
              </a:solidFill>
            </a:rPr>
            <a:t>Say </a:t>
          </a:r>
          <a:r>
            <a:rPr lang="en-US" sz="4000" b="1" i="1" dirty="0" err="1" smtClean="0">
              <a:solidFill>
                <a:schemeClr val="tx1">
                  <a:lumMod val="10000"/>
                </a:schemeClr>
              </a:solidFill>
            </a:rPr>
            <a:t>nắng</a:t>
          </a:r>
          <a:r>
            <a:rPr lang="en-US" sz="3300" b="1" i="1" dirty="0" smtClean="0"/>
            <a:t> </a:t>
          </a:r>
          <a:endParaRPr lang="en-US" sz="3300" dirty="0"/>
        </a:p>
      </dgm:t>
    </dgm:pt>
    <dgm:pt modelId="{6D4288F2-BC1E-4E1A-B450-FFA423D6EF48}" type="parTrans" cxnId="{A7A359A1-0096-4A11-AA2F-C6A269ED0255}">
      <dgm:prSet/>
      <dgm:spPr/>
      <dgm:t>
        <a:bodyPr/>
        <a:lstStyle/>
        <a:p>
          <a:endParaRPr lang="en-US"/>
        </a:p>
      </dgm:t>
    </dgm:pt>
    <dgm:pt modelId="{06BD6C06-FF0E-480D-9FEE-551119F9D7E8}" type="sibTrans" cxnId="{A7A359A1-0096-4A11-AA2F-C6A269ED0255}">
      <dgm:prSet/>
      <dgm:spPr/>
      <dgm:t>
        <a:bodyPr/>
        <a:lstStyle/>
        <a:p>
          <a:endParaRPr lang="en-US"/>
        </a:p>
      </dgm:t>
    </dgm:pt>
    <dgm:pt modelId="{77D7A9E4-421E-4D00-8A48-AB681916718E}">
      <dgm:prSet custT="1"/>
      <dgm:spPr/>
      <dgm:t>
        <a:bodyPr/>
        <a:lstStyle/>
        <a:p>
          <a:pPr rtl="0"/>
          <a:r>
            <a:rPr lang="en-US" sz="4000" b="1" i="1" dirty="0" err="1" smtClean="0">
              <a:solidFill>
                <a:schemeClr val="tx1">
                  <a:lumMod val="10000"/>
                </a:schemeClr>
              </a:solidFill>
            </a:rPr>
            <a:t>Nhiễm</a:t>
          </a:r>
          <a:r>
            <a:rPr lang="en-US" sz="4000" b="1" i="1" dirty="0" smtClean="0">
              <a:solidFill>
                <a:schemeClr val="tx1">
                  <a:lumMod val="10000"/>
                </a:schemeClr>
              </a:solidFill>
            </a:rPr>
            <a:t> </a:t>
          </a:r>
          <a:r>
            <a:rPr lang="en-US" sz="4000" b="1" i="1" dirty="0" err="1" smtClean="0">
              <a:solidFill>
                <a:schemeClr val="tx1">
                  <a:lumMod val="10000"/>
                </a:schemeClr>
              </a:solidFill>
            </a:rPr>
            <a:t>độc</a:t>
          </a:r>
          <a:r>
            <a:rPr lang="en-US" sz="3600" b="1" i="1" dirty="0" smtClean="0"/>
            <a:t> </a:t>
          </a:r>
          <a:endParaRPr lang="en-US" sz="3600" dirty="0"/>
        </a:p>
      </dgm:t>
    </dgm:pt>
    <dgm:pt modelId="{4AF3DB0F-B811-4634-ABB9-902A08F7C52E}" type="parTrans" cxnId="{1F2CF219-F3ED-4148-95DF-79A3F5C92FA6}">
      <dgm:prSet/>
      <dgm:spPr/>
      <dgm:t>
        <a:bodyPr/>
        <a:lstStyle/>
        <a:p>
          <a:endParaRPr lang="en-US"/>
        </a:p>
      </dgm:t>
    </dgm:pt>
    <dgm:pt modelId="{3FB4D066-225F-4FD5-ABBB-7CCDCCAF8D48}" type="sibTrans" cxnId="{1F2CF219-F3ED-4148-95DF-79A3F5C92FA6}">
      <dgm:prSet/>
      <dgm:spPr/>
      <dgm:t>
        <a:bodyPr/>
        <a:lstStyle/>
        <a:p>
          <a:endParaRPr lang="en-US"/>
        </a:p>
      </dgm:t>
    </dgm:pt>
    <dgm:pt modelId="{A859BEB2-86DA-496F-A391-DF4D31CBD34F}" type="pres">
      <dgm:prSet presAssocID="{3615E911-830B-4E31-82D8-24F67DAE5E15}" presName="matrix" presStyleCnt="0">
        <dgm:presLayoutVars>
          <dgm:chMax val="1"/>
          <dgm:dir/>
          <dgm:resizeHandles val="exact"/>
        </dgm:presLayoutVars>
      </dgm:prSet>
      <dgm:spPr/>
      <dgm:t>
        <a:bodyPr/>
        <a:lstStyle/>
        <a:p>
          <a:endParaRPr lang="en-US"/>
        </a:p>
      </dgm:t>
    </dgm:pt>
    <dgm:pt modelId="{6649DC57-25E3-4870-A05F-7A2E0D6F0D73}" type="pres">
      <dgm:prSet presAssocID="{3615E911-830B-4E31-82D8-24F67DAE5E15}" presName="diamond" presStyleLbl="bgShp" presStyleIdx="0" presStyleCnt="1"/>
      <dgm:spPr/>
    </dgm:pt>
    <dgm:pt modelId="{42388395-FCF0-4C32-BCA1-FABB1058F738}" type="pres">
      <dgm:prSet presAssocID="{3615E911-830B-4E31-82D8-24F67DAE5E15}" presName="quad1" presStyleLbl="node1" presStyleIdx="0" presStyleCnt="4">
        <dgm:presLayoutVars>
          <dgm:chMax val="0"/>
          <dgm:chPref val="0"/>
          <dgm:bulletEnabled val="1"/>
        </dgm:presLayoutVars>
      </dgm:prSet>
      <dgm:spPr/>
      <dgm:t>
        <a:bodyPr/>
        <a:lstStyle/>
        <a:p>
          <a:endParaRPr lang="en-US"/>
        </a:p>
      </dgm:t>
    </dgm:pt>
    <dgm:pt modelId="{8CE3FE07-A01E-43BF-B4DD-96B4136B554A}" type="pres">
      <dgm:prSet presAssocID="{3615E911-830B-4E31-82D8-24F67DAE5E15}" presName="quad2" presStyleLbl="node1" presStyleIdx="1" presStyleCnt="4">
        <dgm:presLayoutVars>
          <dgm:chMax val="0"/>
          <dgm:chPref val="0"/>
          <dgm:bulletEnabled val="1"/>
        </dgm:presLayoutVars>
      </dgm:prSet>
      <dgm:spPr/>
      <dgm:t>
        <a:bodyPr/>
        <a:lstStyle/>
        <a:p>
          <a:endParaRPr lang="en-US"/>
        </a:p>
      </dgm:t>
    </dgm:pt>
    <dgm:pt modelId="{40573589-29CD-4854-B075-F9669C0CB6F1}" type="pres">
      <dgm:prSet presAssocID="{3615E911-830B-4E31-82D8-24F67DAE5E15}" presName="quad3" presStyleLbl="node1" presStyleIdx="2" presStyleCnt="4">
        <dgm:presLayoutVars>
          <dgm:chMax val="0"/>
          <dgm:chPref val="0"/>
          <dgm:bulletEnabled val="1"/>
        </dgm:presLayoutVars>
      </dgm:prSet>
      <dgm:spPr/>
      <dgm:t>
        <a:bodyPr/>
        <a:lstStyle/>
        <a:p>
          <a:endParaRPr lang="en-US"/>
        </a:p>
      </dgm:t>
    </dgm:pt>
    <dgm:pt modelId="{AFB456D9-5600-4CE6-9514-5B474AAFD291}" type="pres">
      <dgm:prSet presAssocID="{3615E911-830B-4E31-82D8-24F67DAE5E15}" presName="quad4" presStyleLbl="node1" presStyleIdx="3" presStyleCnt="4" custScaleX="117772" custLinFactNeighborX="11671">
        <dgm:presLayoutVars>
          <dgm:chMax val="0"/>
          <dgm:chPref val="0"/>
          <dgm:bulletEnabled val="1"/>
        </dgm:presLayoutVars>
      </dgm:prSet>
      <dgm:spPr/>
      <dgm:t>
        <a:bodyPr/>
        <a:lstStyle/>
        <a:p>
          <a:endParaRPr lang="en-US"/>
        </a:p>
      </dgm:t>
    </dgm:pt>
  </dgm:ptLst>
  <dgm:cxnLst>
    <dgm:cxn modelId="{64EA459A-440E-4CAD-98A4-D7400BE80DC7}" srcId="{3615E911-830B-4E31-82D8-24F67DAE5E15}" destId="{2090CB26-EE9C-4536-B1CB-F7E8142C24AF}" srcOrd="1" destOrd="0" parTransId="{BDD2C8A7-A28F-4816-AF93-D74ADE77CF9C}" sibTransId="{B6CB9AFF-BE5A-4CBC-B916-C7BAD02D9793}"/>
    <dgm:cxn modelId="{EBCE7362-0328-4374-ADB8-0E38F17BC613}" srcId="{3615E911-830B-4E31-82D8-24F67DAE5E15}" destId="{AD046631-9A26-4C8F-BCDF-ED691013A129}" srcOrd="0" destOrd="0" parTransId="{A1DB78F0-3303-4DD5-A42E-CA7099FE6A0F}" sibTransId="{B2A13114-CF30-497F-AA7E-DE2E21423FCF}"/>
    <dgm:cxn modelId="{DBE85D5E-D9E9-4EEE-9816-14D404DF586B}" type="presOf" srcId="{2090CB26-EE9C-4536-B1CB-F7E8142C24AF}" destId="{8CE3FE07-A01E-43BF-B4DD-96B4136B554A}" srcOrd="0" destOrd="0" presId="urn:microsoft.com/office/officeart/2005/8/layout/matrix3"/>
    <dgm:cxn modelId="{1F2CF219-F3ED-4148-95DF-79A3F5C92FA6}" srcId="{3615E911-830B-4E31-82D8-24F67DAE5E15}" destId="{77D7A9E4-421E-4D00-8A48-AB681916718E}" srcOrd="3" destOrd="0" parTransId="{4AF3DB0F-B811-4634-ABB9-902A08F7C52E}" sibTransId="{3FB4D066-225F-4FD5-ABBB-7CCDCCAF8D48}"/>
    <dgm:cxn modelId="{4ACFCA53-A87B-495D-98D8-50630FD9E674}" type="presOf" srcId="{77D7A9E4-421E-4D00-8A48-AB681916718E}" destId="{AFB456D9-5600-4CE6-9514-5B474AAFD291}" srcOrd="0" destOrd="0" presId="urn:microsoft.com/office/officeart/2005/8/layout/matrix3"/>
    <dgm:cxn modelId="{744A3DB7-13D5-4954-A048-E815B95E169F}" type="presOf" srcId="{3615E911-830B-4E31-82D8-24F67DAE5E15}" destId="{A859BEB2-86DA-496F-A391-DF4D31CBD34F}" srcOrd="0" destOrd="0" presId="urn:microsoft.com/office/officeart/2005/8/layout/matrix3"/>
    <dgm:cxn modelId="{A7A359A1-0096-4A11-AA2F-C6A269ED0255}" srcId="{3615E911-830B-4E31-82D8-24F67DAE5E15}" destId="{BE266DBB-018C-4786-A103-CAF23D34C44B}" srcOrd="2" destOrd="0" parTransId="{6D4288F2-BC1E-4E1A-B450-FFA423D6EF48}" sibTransId="{06BD6C06-FF0E-480D-9FEE-551119F9D7E8}"/>
    <dgm:cxn modelId="{D3BDBD59-0FE8-45BA-BF9B-F72824680DEA}" type="presOf" srcId="{BE266DBB-018C-4786-A103-CAF23D34C44B}" destId="{40573589-29CD-4854-B075-F9669C0CB6F1}" srcOrd="0" destOrd="0" presId="urn:microsoft.com/office/officeart/2005/8/layout/matrix3"/>
    <dgm:cxn modelId="{BEDA3CD5-5482-403B-9FEC-628139880657}" type="presOf" srcId="{AD046631-9A26-4C8F-BCDF-ED691013A129}" destId="{42388395-FCF0-4C32-BCA1-FABB1058F738}" srcOrd="0" destOrd="0" presId="urn:microsoft.com/office/officeart/2005/8/layout/matrix3"/>
    <dgm:cxn modelId="{39CF5D99-56F9-4006-AFF1-C2B2B8E3711C}" type="presParOf" srcId="{A859BEB2-86DA-496F-A391-DF4D31CBD34F}" destId="{6649DC57-25E3-4870-A05F-7A2E0D6F0D73}" srcOrd="0" destOrd="0" presId="urn:microsoft.com/office/officeart/2005/8/layout/matrix3"/>
    <dgm:cxn modelId="{004EC194-50C0-4A6B-918F-5C86654D2F8A}" type="presParOf" srcId="{A859BEB2-86DA-496F-A391-DF4D31CBD34F}" destId="{42388395-FCF0-4C32-BCA1-FABB1058F738}" srcOrd="1" destOrd="0" presId="urn:microsoft.com/office/officeart/2005/8/layout/matrix3"/>
    <dgm:cxn modelId="{ABAFBDA1-0B7C-4A94-96AC-717F218923DC}" type="presParOf" srcId="{A859BEB2-86DA-496F-A391-DF4D31CBD34F}" destId="{8CE3FE07-A01E-43BF-B4DD-96B4136B554A}" srcOrd="2" destOrd="0" presId="urn:microsoft.com/office/officeart/2005/8/layout/matrix3"/>
    <dgm:cxn modelId="{AAED4822-11A3-4A75-A0DD-4490530F270C}" type="presParOf" srcId="{A859BEB2-86DA-496F-A391-DF4D31CBD34F}" destId="{40573589-29CD-4854-B075-F9669C0CB6F1}" srcOrd="3" destOrd="0" presId="urn:microsoft.com/office/officeart/2005/8/layout/matrix3"/>
    <dgm:cxn modelId="{AA2EE4DD-A03E-4024-B30E-4BD78EB4877F}" type="presParOf" srcId="{A859BEB2-86DA-496F-A391-DF4D31CBD34F}" destId="{AFB456D9-5600-4CE6-9514-5B474AAFD29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4EF71C-87C2-4CBF-8886-1C1042589BF5}" type="doc">
      <dgm:prSet loTypeId="urn:microsoft.com/office/officeart/2009/3/layout/HorizontalOrganizationChart" loCatId="hierarchy" qsTypeId="urn:microsoft.com/office/officeart/2005/8/quickstyle/3d2" qsCatId="3D" csTypeId="urn:microsoft.com/office/officeart/2005/8/colors/colorful1" csCatId="colorful" phldr="1"/>
      <dgm:spPr/>
      <dgm:t>
        <a:bodyPr/>
        <a:lstStyle/>
        <a:p>
          <a:endParaRPr lang="en-US"/>
        </a:p>
      </dgm:t>
    </dgm:pt>
    <dgm:pt modelId="{2B7A6DE2-EFA8-4C5F-B2B8-0108FD33271A}">
      <dgm:prSet phldrT="[Text]" custT="1"/>
      <dgm:spPr/>
      <dgm:t>
        <a:bodyPr/>
        <a:lstStyle/>
        <a:p>
          <a:r>
            <a:rPr lang="vi-VN" sz="3600" b="1" i="1" dirty="0" smtClean="0">
              <a:solidFill>
                <a:srgbClr val="000510"/>
              </a:solidFill>
            </a:rPr>
            <a:t>Nguyên </a:t>
          </a:r>
          <a:r>
            <a:rPr lang="vi-VN" sz="3200" b="1" i="1" dirty="0" smtClean="0">
              <a:solidFill>
                <a:srgbClr val="000510"/>
              </a:solidFill>
            </a:rPr>
            <a:t>nhân</a:t>
          </a:r>
          <a:endParaRPr lang="en-US" sz="2800" b="1" i="1" dirty="0">
            <a:solidFill>
              <a:srgbClr val="000510"/>
            </a:solidFill>
          </a:endParaRPr>
        </a:p>
      </dgm:t>
    </dgm:pt>
    <dgm:pt modelId="{472050BB-C6C8-487B-90C4-CECB058B533B}" type="parTrans" cxnId="{3341C917-52CB-4700-AC4C-9692B3BDD6D4}">
      <dgm:prSet/>
      <dgm:spPr/>
      <dgm:t>
        <a:bodyPr/>
        <a:lstStyle/>
        <a:p>
          <a:endParaRPr lang="en-US" sz="2800">
            <a:solidFill>
              <a:srgbClr val="000510"/>
            </a:solidFill>
          </a:endParaRPr>
        </a:p>
      </dgm:t>
    </dgm:pt>
    <dgm:pt modelId="{1856EA9C-2E73-49A9-8F6D-178C2810A68A}" type="sibTrans" cxnId="{3341C917-52CB-4700-AC4C-9692B3BDD6D4}">
      <dgm:prSet/>
      <dgm:spPr/>
      <dgm:t>
        <a:bodyPr/>
        <a:lstStyle/>
        <a:p>
          <a:endParaRPr lang="en-US" sz="2800">
            <a:solidFill>
              <a:srgbClr val="000510"/>
            </a:solidFill>
          </a:endParaRPr>
        </a:p>
      </dgm:t>
    </dgm:pt>
    <dgm:pt modelId="{506E3E90-370F-407B-9F87-7F04EDC8EDFD}">
      <dgm:prSet phldrT="[Text]" custT="1"/>
      <dgm:spPr/>
      <dgm:t>
        <a:bodyPr/>
        <a:lstStyle/>
        <a:p>
          <a:r>
            <a:rPr lang="en-US" sz="3600" b="1" i="1" dirty="0" smtClean="0">
              <a:solidFill>
                <a:srgbClr val="000510"/>
              </a:solidFill>
            </a:rPr>
            <a:t>B</a:t>
          </a:r>
          <a:r>
            <a:rPr lang="vi-VN" sz="3600" b="1" i="1" dirty="0" smtClean="0">
              <a:solidFill>
                <a:srgbClr val="000510"/>
              </a:solidFill>
            </a:rPr>
            <a:t>ị nhiễm khuẩn</a:t>
          </a:r>
          <a:endParaRPr lang="en-US" sz="2800" b="1" i="1" dirty="0">
            <a:solidFill>
              <a:srgbClr val="000510"/>
            </a:solidFill>
          </a:endParaRPr>
        </a:p>
      </dgm:t>
    </dgm:pt>
    <dgm:pt modelId="{EEA0BDB0-5D55-4B06-A1D1-4FDA0CC2D4B2}" type="parTrans" cxnId="{780285C6-56E0-4D04-8D01-4C833ED28439}">
      <dgm:prSet/>
      <dgm:spPr/>
      <dgm:t>
        <a:bodyPr/>
        <a:lstStyle/>
        <a:p>
          <a:endParaRPr lang="en-US" sz="2800">
            <a:solidFill>
              <a:srgbClr val="000510"/>
            </a:solidFill>
          </a:endParaRPr>
        </a:p>
      </dgm:t>
    </dgm:pt>
    <dgm:pt modelId="{2111B642-AE93-46B3-BED5-587AA9CB7B98}" type="sibTrans" cxnId="{780285C6-56E0-4D04-8D01-4C833ED28439}">
      <dgm:prSet/>
      <dgm:spPr/>
      <dgm:t>
        <a:bodyPr/>
        <a:lstStyle/>
        <a:p>
          <a:endParaRPr lang="en-US" sz="2800">
            <a:solidFill>
              <a:srgbClr val="000510"/>
            </a:solidFill>
          </a:endParaRPr>
        </a:p>
      </dgm:t>
    </dgm:pt>
    <dgm:pt modelId="{C04FF7D8-C67E-4894-8755-ED98916BF03F}">
      <dgm:prSet phldrT="[Text]" custT="1"/>
      <dgm:spPr/>
      <dgm:t>
        <a:bodyPr/>
        <a:lstStyle/>
        <a:p>
          <a:r>
            <a:rPr lang="en-US" sz="3200" b="1" i="1" dirty="0" smtClean="0">
              <a:solidFill>
                <a:srgbClr val="000510"/>
              </a:solidFill>
            </a:rPr>
            <a:t>C</a:t>
          </a:r>
          <a:r>
            <a:rPr lang="vi-VN" sz="3200" b="1" i="1" dirty="0" smtClean="0">
              <a:solidFill>
                <a:srgbClr val="000510"/>
              </a:solidFill>
            </a:rPr>
            <a:t>hứa sẵn chất độc</a:t>
          </a:r>
          <a:endParaRPr lang="en-US" sz="2800" b="1" i="1" dirty="0">
            <a:solidFill>
              <a:srgbClr val="000510"/>
            </a:solidFill>
          </a:endParaRPr>
        </a:p>
      </dgm:t>
    </dgm:pt>
    <dgm:pt modelId="{6E56DCDB-76E3-4915-BB66-525E89099554}" type="parTrans" cxnId="{CE29A6BA-4C82-4377-94E9-FC63158922E3}">
      <dgm:prSet/>
      <dgm:spPr/>
      <dgm:t>
        <a:bodyPr/>
        <a:lstStyle/>
        <a:p>
          <a:endParaRPr lang="en-US" sz="2800">
            <a:solidFill>
              <a:srgbClr val="000510"/>
            </a:solidFill>
          </a:endParaRPr>
        </a:p>
      </dgm:t>
    </dgm:pt>
    <dgm:pt modelId="{75E1C3E7-3994-4C0E-91DE-985C65189C50}" type="sibTrans" cxnId="{CE29A6BA-4C82-4377-94E9-FC63158922E3}">
      <dgm:prSet/>
      <dgm:spPr/>
      <dgm:t>
        <a:bodyPr/>
        <a:lstStyle/>
        <a:p>
          <a:endParaRPr lang="en-US" sz="2800">
            <a:solidFill>
              <a:srgbClr val="000510"/>
            </a:solidFill>
          </a:endParaRPr>
        </a:p>
      </dgm:t>
    </dgm:pt>
    <dgm:pt modelId="{518E90BA-03CE-47B8-99EE-63CFB546F4A6}">
      <dgm:prSet phldrT="[Text]" custT="1"/>
      <dgm:spPr/>
      <dgm:t>
        <a:bodyPr/>
        <a:lstStyle/>
        <a:p>
          <a:r>
            <a:rPr lang="en-US" sz="3200" b="1" i="1" dirty="0" smtClean="0">
              <a:solidFill>
                <a:srgbClr val="000510"/>
              </a:solidFill>
            </a:rPr>
            <a:t>D</a:t>
          </a:r>
          <a:r>
            <a:rPr lang="vi-VN" sz="3200" b="1" i="1" dirty="0" smtClean="0">
              <a:solidFill>
                <a:srgbClr val="000510"/>
              </a:solidFill>
            </a:rPr>
            <a:t>ễ gây dị ứng</a:t>
          </a:r>
          <a:endParaRPr lang="en-US" sz="2800" b="1" i="1" dirty="0">
            <a:solidFill>
              <a:srgbClr val="000510"/>
            </a:solidFill>
          </a:endParaRPr>
        </a:p>
      </dgm:t>
    </dgm:pt>
    <dgm:pt modelId="{DCC11D6B-3B6C-42B4-8206-75662CE7DA63}" type="parTrans" cxnId="{AA3DC001-A113-475E-89D2-F18731CB2503}">
      <dgm:prSet/>
      <dgm:spPr/>
      <dgm:t>
        <a:bodyPr/>
        <a:lstStyle/>
        <a:p>
          <a:endParaRPr lang="en-US" sz="2800">
            <a:solidFill>
              <a:srgbClr val="000510"/>
            </a:solidFill>
          </a:endParaRPr>
        </a:p>
      </dgm:t>
    </dgm:pt>
    <dgm:pt modelId="{6C3870CD-4F0B-40D6-A90D-83A37ACBDECB}" type="sibTrans" cxnId="{AA3DC001-A113-475E-89D2-F18731CB2503}">
      <dgm:prSet/>
      <dgm:spPr/>
      <dgm:t>
        <a:bodyPr/>
        <a:lstStyle/>
        <a:p>
          <a:endParaRPr lang="en-US" sz="2800">
            <a:solidFill>
              <a:srgbClr val="000510"/>
            </a:solidFill>
          </a:endParaRPr>
        </a:p>
      </dgm:t>
    </dgm:pt>
    <dgm:pt modelId="{33E29D23-2A0A-42EB-BC95-9C9F34F6D944}" type="pres">
      <dgm:prSet presAssocID="{5E4EF71C-87C2-4CBF-8886-1C1042589BF5}" presName="hierChild1" presStyleCnt="0">
        <dgm:presLayoutVars>
          <dgm:orgChart val="1"/>
          <dgm:chPref val="1"/>
          <dgm:dir/>
          <dgm:animOne val="branch"/>
          <dgm:animLvl val="lvl"/>
          <dgm:resizeHandles/>
        </dgm:presLayoutVars>
      </dgm:prSet>
      <dgm:spPr/>
      <dgm:t>
        <a:bodyPr/>
        <a:lstStyle/>
        <a:p>
          <a:endParaRPr lang="en-US"/>
        </a:p>
      </dgm:t>
    </dgm:pt>
    <dgm:pt modelId="{EB69B056-95E2-4569-9A19-AA12D37C44C2}" type="pres">
      <dgm:prSet presAssocID="{2B7A6DE2-EFA8-4C5F-B2B8-0108FD33271A}" presName="hierRoot1" presStyleCnt="0">
        <dgm:presLayoutVars>
          <dgm:hierBranch val="init"/>
        </dgm:presLayoutVars>
      </dgm:prSet>
      <dgm:spPr/>
    </dgm:pt>
    <dgm:pt modelId="{549982F5-06D2-4B7B-8DA4-99F48FD4C4F6}" type="pres">
      <dgm:prSet presAssocID="{2B7A6DE2-EFA8-4C5F-B2B8-0108FD33271A}" presName="rootComposite1" presStyleCnt="0"/>
      <dgm:spPr/>
    </dgm:pt>
    <dgm:pt modelId="{F73BE47E-FD4A-4430-8D9D-E6FC84AEE642}" type="pres">
      <dgm:prSet presAssocID="{2B7A6DE2-EFA8-4C5F-B2B8-0108FD33271A}" presName="rootText1" presStyleLbl="node0" presStyleIdx="0" presStyleCnt="1" custScaleX="82172" custLinFactNeighborX="-27082" custLinFactNeighborY="1014">
        <dgm:presLayoutVars>
          <dgm:chPref val="3"/>
        </dgm:presLayoutVars>
      </dgm:prSet>
      <dgm:spPr/>
      <dgm:t>
        <a:bodyPr/>
        <a:lstStyle/>
        <a:p>
          <a:endParaRPr lang="en-US"/>
        </a:p>
      </dgm:t>
    </dgm:pt>
    <dgm:pt modelId="{E916CE2D-4528-4EC1-A13B-C5D1D193E84F}" type="pres">
      <dgm:prSet presAssocID="{2B7A6DE2-EFA8-4C5F-B2B8-0108FD33271A}" presName="rootConnector1" presStyleLbl="node1" presStyleIdx="0" presStyleCnt="0"/>
      <dgm:spPr/>
      <dgm:t>
        <a:bodyPr/>
        <a:lstStyle/>
        <a:p>
          <a:endParaRPr lang="en-US"/>
        </a:p>
      </dgm:t>
    </dgm:pt>
    <dgm:pt modelId="{5132A398-1EA7-412E-804F-4FB0B59E21EE}" type="pres">
      <dgm:prSet presAssocID="{2B7A6DE2-EFA8-4C5F-B2B8-0108FD33271A}" presName="hierChild2" presStyleCnt="0"/>
      <dgm:spPr/>
    </dgm:pt>
    <dgm:pt modelId="{F0122366-35DC-4D49-BB73-4F1DA96EAF3F}" type="pres">
      <dgm:prSet presAssocID="{EEA0BDB0-5D55-4B06-A1D1-4FDA0CC2D4B2}" presName="Name64" presStyleLbl="parChTrans1D2" presStyleIdx="0" presStyleCnt="3"/>
      <dgm:spPr/>
      <dgm:t>
        <a:bodyPr/>
        <a:lstStyle/>
        <a:p>
          <a:endParaRPr lang="en-US"/>
        </a:p>
      </dgm:t>
    </dgm:pt>
    <dgm:pt modelId="{7BF5EC77-48D9-4962-AF52-45846BF022E7}" type="pres">
      <dgm:prSet presAssocID="{506E3E90-370F-407B-9F87-7F04EDC8EDFD}" presName="hierRoot2" presStyleCnt="0">
        <dgm:presLayoutVars>
          <dgm:hierBranch val="init"/>
        </dgm:presLayoutVars>
      </dgm:prSet>
      <dgm:spPr/>
    </dgm:pt>
    <dgm:pt modelId="{0E7C0EAE-AE4A-45BA-9185-AD32EC98CA2A}" type="pres">
      <dgm:prSet presAssocID="{506E3E90-370F-407B-9F87-7F04EDC8EDFD}" presName="rootComposite" presStyleCnt="0"/>
      <dgm:spPr/>
    </dgm:pt>
    <dgm:pt modelId="{8A1BC319-F285-4FA2-96D8-3F4AD42D5BF2}" type="pres">
      <dgm:prSet presAssocID="{506E3E90-370F-407B-9F87-7F04EDC8EDFD}" presName="rootText" presStyleLbl="node2" presStyleIdx="0" presStyleCnt="3" custScaleX="236045">
        <dgm:presLayoutVars>
          <dgm:chPref val="3"/>
        </dgm:presLayoutVars>
      </dgm:prSet>
      <dgm:spPr/>
      <dgm:t>
        <a:bodyPr/>
        <a:lstStyle/>
        <a:p>
          <a:endParaRPr lang="en-US"/>
        </a:p>
      </dgm:t>
    </dgm:pt>
    <dgm:pt modelId="{CCDDEEE8-92C7-4DFC-826F-288AAC3AB63F}" type="pres">
      <dgm:prSet presAssocID="{506E3E90-370F-407B-9F87-7F04EDC8EDFD}" presName="rootConnector" presStyleLbl="node2" presStyleIdx="0" presStyleCnt="3"/>
      <dgm:spPr/>
      <dgm:t>
        <a:bodyPr/>
        <a:lstStyle/>
        <a:p>
          <a:endParaRPr lang="en-US"/>
        </a:p>
      </dgm:t>
    </dgm:pt>
    <dgm:pt modelId="{5261471F-1D07-4B22-B126-DA7ACAB0767F}" type="pres">
      <dgm:prSet presAssocID="{506E3E90-370F-407B-9F87-7F04EDC8EDFD}" presName="hierChild4" presStyleCnt="0"/>
      <dgm:spPr/>
    </dgm:pt>
    <dgm:pt modelId="{BA10DB6F-0BDE-4863-8BE7-EBE0991C5F02}" type="pres">
      <dgm:prSet presAssocID="{506E3E90-370F-407B-9F87-7F04EDC8EDFD}" presName="hierChild5" presStyleCnt="0"/>
      <dgm:spPr/>
    </dgm:pt>
    <dgm:pt modelId="{1940EBFF-37A2-4A32-A979-A4F20E1D5D86}" type="pres">
      <dgm:prSet presAssocID="{6E56DCDB-76E3-4915-BB66-525E89099554}" presName="Name64" presStyleLbl="parChTrans1D2" presStyleIdx="1" presStyleCnt="3"/>
      <dgm:spPr/>
      <dgm:t>
        <a:bodyPr/>
        <a:lstStyle/>
        <a:p>
          <a:endParaRPr lang="en-US"/>
        </a:p>
      </dgm:t>
    </dgm:pt>
    <dgm:pt modelId="{89D79698-7614-49C2-92FC-83AC9FDC6711}" type="pres">
      <dgm:prSet presAssocID="{C04FF7D8-C67E-4894-8755-ED98916BF03F}" presName="hierRoot2" presStyleCnt="0">
        <dgm:presLayoutVars>
          <dgm:hierBranch val="init"/>
        </dgm:presLayoutVars>
      </dgm:prSet>
      <dgm:spPr/>
    </dgm:pt>
    <dgm:pt modelId="{7760E97E-E4C8-4A90-8476-2AB93152396C}" type="pres">
      <dgm:prSet presAssocID="{C04FF7D8-C67E-4894-8755-ED98916BF03F}" presName="rootComposite" presStyleCnt="0"/>
      <dgm:spPr/>
    </dgm:pt>
    <dgm:pt modelId="{510D9D99-DFD6-471D-958A-14A78F3ECCD8}" type="pres">
      <dgm:prSet presAssocID="{C04FF7D8-C67E-4894-8755-ED98916BF03F}" presName="rootText" presStyleLbl="node2" presStyleIdx="1" presStyleCnt="3" custScaleX="236045">
        <dgm:presLayoutVars>
          <dgm:chPref val="3"/>
        </dgm:presLayoutVars>
      </dgm:prSet>
      <dgm:spPr/>
      <dgm:t>
        <a:bodyPr/>
        <a:lstStyle/>
        <a:p>
          <a:endParaRPr lang="en-US"/>
        </a:p>
      </dgm:t>
    </dgm:pt>
    <dgm:pt modelId="{14A9BEA8-FD43-40A4-AC58-ED9B827443DE}" type="pres">
      <dgm:prSet presAssocID="{C04FF7D8-C67E-4894-8755-ED98916BF03F}" presName="rootConnector" presStyleLbl="node2" presStyleIdx="1" presStyleCnt="3"/>
      <dgm:spPr/>
      <dgm:t>
        <a:bodyPr/>
        <a:lstStyle/>
        <a:p>
          <a:endParaRPr lang="en-US"/>
        </a:p>
      </dgm:t>
    </dgm:pt>
    <dgm:pt modelId="{43634738-5E5E-4A78-8BCF-B154B6C914DE}" type="pres">
      <dgm:prSet presAssocID="{C04FF7D8-C67E-4894-8755-ED98916BF03F}" presName="hierChild4" presStyleCnt="0"/>
      <dgm:spPr/>
    </dgm:pt>
    <dgm:pt modelId="{CD814D87-15FB-4A5A-817C-445F3EFBDC11}" type="pres">
      <dgm:prSet presAssocID="{C04FF7D8-C67E-4894-8755-ED98916BF03F}" presName="hierChild5" presStyleCnt="0"/>
      <dgm:spPr/>
    </dgm:pt>
    <dgm:pt modelId="{0D0E676F-9F12-4890-9737-A42181C0C341}" type="pres">
      <dgm:prSet presAssocID="{DCC11D6B-3B6C-42B4-8206-75662CE7DA63}" presName="Name64" presStyleLbl="parChTrans1D2" presStyleIdx="2" presStyleCnt="3"/>
      <dgm:spPr/>
      <dgm:t>
        <a:bodyPr/>
        <a:lstStyle/>
        <a:p>
          <a:endParaRPr lang="en-US"/>
        </a:p>
      </dgm:t>
    </dgm:pt>
    <dgm:pt modelId="{5C5A0AC1-E625-4B09-BC2A-0B5B18620608}" type="pres">
      <dgm:prSet presAssocID="{518E90BA-03CE-47B8-99EE-63CFB546F4A6}" presName="hierRoot2" presStyleCnt="0">
        <dgm:presLayoutVars>
          <dgm:hierBranch val="init"/>
        </dgm:presLayoutVars>
      </dgm:prSet>
      <dgm:spPr/>
    </dgm:pt>
    <dgm:pt modelId="{01335104-418B-4418-8AB0-C3BACFC6A7F8}" type="pres">
      <dgm:prSet presAssocID="{518E90BA-03CE-47B8-99EE-63CFB546F4A6}" presName="rootComposite" presStyleCnt="0"/>
      <dgm:spPr/>
    </dgm:pt>
    <dgm:pt modelId="{5504845F-C4A6-4C3B-931C-F78DBBED5A1D}" type="pres">
      <dgm:prSet presAssocID="{518E90BA-03CE-47B8-99EE-63CFB546F4A6}" presName="rootText" presStyleLbl="node2" presStyleIdx="2" presStyleCnt="3" custScaleX="236045">
        <dgm:presLayoutVars>
          <dgm:chPref val="3"/>
        </dgm:presLayoutVars>
      </dgm:prSet>
      <dgm:spPr/>
      <dgm:t>
        <a:bodyPr/>
        <a:lstStyle/>
        <a:p>
          <a:endParaRPr lang="en-US"/>
        </a:p>
      </dgm:t>
    </dgm:pt>
    <dgm:pt modelId="{C00615C0-8DAA-42A2-8946-AD835BFC6BA8}" type="pres">
      <dgm:prSet presAssocID="{518E90BA-03CE-47B8-99EE-63CFB546F4A6}" presName="rootConnector" presStyleLbl="node2" presStyleIdx="2" presStyleCnt="3"/>
      <dgm:spPr/>
      <dgm:t>
        <a:bodyPr/>
        <a:lstStyle/>
        <a:p>
          <a:endParaRPr lang="en-US"/>
        </a:p>
      </dgm:t>
    </dgm:pt>
    <dgm:pt modelId="{099B781E-863F-4BDC-8DAC-FB77AAA80598}" type="pres">
      <dgm:prSet presAssocID="{518E90BA-03CE-47B8-99EE-63CFB546F4A6}" presName="hierChild4" presStyleCnt="0"/>
      <dgm:spPr/>
    </dgm:pt>
    <dgm:pt modelId="{0D4AE680-8D79-4890-8B1C-AEB369CA5788}" type="pres">
      <dgm:prSet presAssocID="{518E90BA-03CE-47B8-99EE-63CFB546F4A6}" presName="hierChild5" presStyleCnt="0"/>
      <dgm:spPr/>
    </dgm:pt>
    <dgm:pt modelId="{25868631-4965-4FEE-8CB5-39E1597BAECC}" type="pres">
      <dgm:prSet presAssocID="{2B7A6DE2-EFA8-4C5F-B2B8-0108FD33271A}" presName="hierChild3" presStyleCnt="0"/>
      <dgm:spPr/>
    </dgm:pt>
  </dgm:ptLst>
  <dgm:cxnLst>
    <dgm:cxn modelId="{A7152D6A-48F1-4658-86A4-239858497D58}" type="presOf" srcId="{518E90BA-03CE-47B8-99EE-63CFB546F4A6}" destId="{C00615C0-8DAA-42A2-8946-AD835BFC6BA8}" srcOrd="1" destOrd="0" presId="urn:microsoft.com/office/officeart/2009/3/layout/HorizontalOrganizationChart"/>
    <dgm:cxn modelId="{33B191E2-5B6C-4D83-93EE-68FC43AE6FA3}" type="presOf" srcId="{506E3E90-370F-407B-9F87-7F04EDC8EDFD}" destId="{8A1BC319-F285-4FA2-96D8-3F4AD42D5BF2}" srcOrd="0" destOrd="0" presId="urn:microsoft.com/office/officeart/2009/3/layout/HorizontalOrganizationChart"/>
    <dgm:cxn modelId="{31A387B0-82BA-41DA-B3C6-202F2D149B91}" type="presOf" srcId="{518E90BA-03CE-47B8-99EE-63CFB546F4A6}" destId="{5504845F-C4A6-4C3B-931C-F78DBBED5A1D}" srcOrd="0" destOrd="0" presId="urn:microsoft.com/office/officeart/2009/3/layout/HorizontalOrganizationChart"/>
    <dgm:cxn modelId="{CE29A6BA-4C82-4377-94E9-FC63158922E3}" srcId="{2B7A6DE2-EFA8-4C5F-B2B8-0108FD33271A}" destId="{C04FF7D8-C67E-4894-8755-ED98916BF03F}" srcOrd="1" destOrd="0" parTransId="{6E56DCDB-76E3-4915-BB66-525E89099554}" sibTransId="{75E1C3E7-3994-4C0E-91DE-985C65189C50}"/>
    <dgm:cxn modelId="{718A3240-C4C8-44D8-86C2-9E6408FB5BDB}" type="presOf" srcId="{EEA0BDB0-5D55-4B06-A1D1-4FDA0CC2D4B2}" destId="{F0122366-35DC-4D49-BB73-4F1DA96EAF3F}" srcOrd="0" destOrd="0" presId="urn:microsoft.com/office/officeart/2009/3/layout/HorizontalOrganizationChart"/>
    <dgm:cxn modelId="{88350738-9B23-4498-9A72-742456B0285F}" type="presOf" srcId="{C04FF7D8-C67E-4894-8755-ED98916BF03F}" destId="{510D9D99-DFD6-471D-958A-14A78F3ECCD8}" srcOrd="0" destOrd="0" presId="urn:microsoft.com/office/officeart/2009/3/layout/HorizontalOrganizationChart"/>
    <dgm:cxn modelId="{F0103337-6E01-4549-984E-4BAB2C566B7A}" type="presOf" srcId="{5E4EF71C-87C2-4CBF-8886-1C1042589BF5}" destId="{33E29D23-2A0A-42EB-BC95-9C9F34F6D944}" srcOrd="0" destOrd="0" presId="urn:microsoft.com/office/officeart/2009/3/layout/HorizontalOrganizationChart"/>
    <dgm:cxn modelId="{780285C6-56E0-4D04-8D01-4C833ED28439}" srcId="{2B7A6DE2-EFA8-4C5F-B2B8-0108FD33271A}" destId="{506E3E90-370F-407B-9F87-7F04EDC8EDFD}" srcOrd="0" destOrd="0" parTransId="{EEA0BDB0-5D55-4B06-A1D1-4FDA0CC2D4B2}" sibTransId="{2111B642-AE93-46B3-BED5-587AA9CB7B98}"/>
    <dgm:cxn modelId="{191FAF7B-8A16-4C54-95EB-62638968FEB5}" type="presOf" srcId="{2B7A6DE2-EFA8-4C5F-B2B8-0108FD33271A}" destId="{E916CE2D-4528-4EC1-A13B-C5D1D193E84F}" srcOrd="1" destOrd="0" presId="urn:microsoft.com/office/officeart/2009/3/layout/HorizontalOrganizationChart"/>
    <dgm:cxn modelId="{3341C917-52CB-4700-AC4C-9692B3BDD6D4}" srcId="{5E4EF71C-87C2-4CBF-8886-1C1042589BF5}" destId="{2B7A6DE2-EFA8-4C5F-B2B8-0108FD33271A}" srcOrd="0" destOrd="0" parTransId="{472050BB-C6C8-487B-90C4-CECB058B533B}" sibTransId="{1856EA9C-2E73-49A9-8F6D-178C2810A68A}"/>
    <dgm:cxn modelId="{0F97BA0E-D181-4260-A008-5D93EAF58131}" type="presOf" srcId="{506E3E90-370F-407B-9F87-7F04EDC8EDFD}" destId="{CCDDEEE8-92C7-4DFC-826F-288AAC3AB63F}" srcOrd="1" destOrd="0" presId="urn:microsoft.com/office/officeart/2009/3/layout/HorizontalOrganizationChart"/>
    <dgm:cxn modelId="{0D336CA4-F69B-42F4-96FB-B36ECD40982F}" type="presOf" srcId="{C04FF7D8-C67E-4894-8755-ED98916BF03F}" destId="{14A9BEA8-FD43-40A4-AC58-ED9B827443DE}" srcOrd="1" destOrd="0" presId="urn:microsoft.com/office/officeart/2009/3/layout/HorizontalOrganizationChart"/>
    <dgm:cxn modelId="{A8A42EF6-0811-4A7B-AA4F-3DB573AC164C}" type="presOf" srcId="{2B7A6DE2-EFA8-4C5F-B2B8-0108FD33271A}" destId="{F73BE47E-FD4A-4430-8D9D-E6FC84AEE642}" srcOrd="0" destOrd="0" presId="urn:microsoft.com/office/officeart/2009/3/layout/HorizontalOrganizationChart"/>
    <dgm:cxn modelId="{AA3DC001-A113-475E-89D2-F18731CB2503}" srcId="{2B7A6DE2-EFA8-4C5F-B2B8-0108FD33271A}" destId="{518E90BA-03CE-47B8-99EE-63CFB546F4A6}" srcOrd="2" destOrd="0" parTransId="{DCC11D6B-3B6C-42B4-8206-75662CE7DA63}" sibTransId="{6C3870CD-4F0B-40D6-A90D-83A37ACBDECB}"/>
    <dgm:cxn modelId="{BF285B49-9442-480B-B41A-817BADDBFF9B}" type="presOf" srcId="{6E56DCDB-76E3-4915-BB66-525E89099554}" destId="{1940EBFF-37A2-4A32-A979-A4F20E1D5D86}" srcOrd="0" destOrd="0" presId="urn:microsoft.com/office/officeart/2009/3/layout/HorizontalOrganizationChart"/>
    <dgm:cxn modelId="{A234EB09-CBE3-408E-AF46-6A735B0FA4F3}" type="presOf" srcId="{DCC11D6B-3B6C-42B4-8206-75662CE7DA63}" destId="{0D0E676F-9F12-4890-9737-A42181C0C341}" srcOrd="0" destOrd="0" presId="urn:microsoft.com/office/officeart/2009/3/layout/HorizontalOrganizationChart"/>
    <dgm:cxn modelId="{513ADE59-EA53-4C94-AD93-5CB35F6B3A61}" type="presParOf" srcId="{33E29D23-2A0A-42EB-BC95-9C9F34F6D944}" destId="{EB69B056-95E2-4569-9A19-AA12D37C44C2}" srcOrd="0" destOrd="0" presId="urn:microsoft.com/office/officeart/2009/3/layout/HorizontalOrganizationChart"/>
    <dgm:cxn modelId="{9CEA4857-2CE5-440E-AF20-8F922E3DF9FC}" type="presParOf" srcId="{EB69B056-95E2-4569-9A19-AA12D37C44C2}" destId="{549982F5-06D2-4B7B-8DA4-99F48FD4C4F6}" srcOrd="0" destOrd="0" presId="urn:microsoft.com/office/officeart/2009/3/layout/HorizontalOrganizationChart"/>
    <dgm:cxn modelId="{117E3BC2-636C-41CB-8C3F-7ACEFF5F54B0}" type="presParOf" srcId="{549982F5-06D2-4B7B-8DA4-99F48FD4C4F6}" destId="{F73BE47E-FD4A-4430-8D9D-E6FC84AEE642}" srcOrd="0" destOrd="0" presId="urn:microsoft.com/office/officeart/2009/3/layout/HorizontalOrganizationChart"/>
    <dgm:cxn modelId="{573E9C1A-44D7-4C36-9AF6-D40D9455F3E8}" type="presParOf" srcId="{549982F5-06D2-4B7B-8DA4-99F48FD4C4F6}" destId="{E916CE2D-4528-4EC1-A13B-C5D1D193E84F}" srcOrd="1" destOrd="0" presId="urn:microsoft.com/office/officeart/2009/3/layout/HorizontalOrganizationChart"/>
    <dgm:cxn modelId="{C6EB50EA-7DCA-449F-85A7-8A986C4B8EC2}" type="presParOf" srcId="{EB69B056-95E2-4569-9A19-AA12D37C44C2}" destId="{5132A398-1EA7-412E-804F-4FB0B59E21EE}" srcOrd="1" destOrd="0" presId="urn:microsoft.com/office/officeart/2009/3/layout/HorizontalOrganizationChart"/>
    <dgm:cxn modelId="{9F16EDD8-ED70-4219-9FE7-57053810692C}" type="presParOf" srcId="{5132A398-1EA7-412E-804F-4FB0B59E21EE}" destId="{F0122366-35DC-4D49-BB73-4F1DA96EAF3F}" srcOrd="0" destOrd="0" presId="urn:microsoft.com/office/officeart/2009/3/layout/HorizontalOrganizationChart"/>
    <dgm:cxn modelId="{FD958404-C752-4024-8DD4-5B9CA9F3F238}" type="presParOf" srcId="{5132A398-1EA7-412E-804F-4FB0B59E21EE}" destId="{7BF5EC77-48D9-4962-AF52-45846BF022E7}" srcOrd="1" destOrd="0" presId="urn:microsoft.com/office/officeart/2009/3/layout/HorizontalOrganizationChart"/>
    <dgm:cxn modelId="{9522ABBA-D3A7-4848-B79B-1DC653F08BA8}" type="presParOf" srcId="{7BF5EC77-48D9-4962-AF52-45846BF022E7}" destId="{0E7C0EAE-AE4A-45BA-9185-AD32EC98CA2A}" srcOrd="0" destOrd="0" presId="urn:microsoft.com/office/officeart/2009/3/layout/HorizontalOrganizationChart"/>
    <dgm:cxn modelId="{FC910F2F-B9A0-4878-90E8-A941E0312F84}" type="presParOf" srcId="{0E7C0EAE-AE4A-45BA-9185-AD32EC98CA2A}" destId="{8A1BC319-F285-4FA2-96D8-3F4AD42D5BF2}" srcOrd="0" destOrd="0" presId="urn:microsoft.com/office/officeart/2009/3/layout/HorizontalOrganizationChart"/>
    <dgm:cxn modelId="{1A8684BE-E3C7-4C28-BC12-5CF2A8C2D30C}" type="presParOf" srcId="{0E7C0EAE-AE4A-45BA-9185-AD32EC98CA2A}" destId="{CCDDEEE8-92C7-4DFC-826F-288AAC3AB63F}" srcOrd="1" destOrd="0" presId="urn:microsoft.com/office/officeart/2009/3/layout/HorizontalOrganizationChart"/>
    <dgm:cxn modelId="{08F462A5-86DC-470E-A7BA-60B5F5C0A8B8}" type="presParOf" srcId="{7BF5EC77-48D9-4962-AF52-45846BF022E7}" destId="{5261471F-1D07-4B22-B126-DA7ACAB0767F}" srcOrd="1" destOrd="0" presId="urn:microsoft.com/office/officeart/2009/3/layout/HorizontalOrganizationChart"/>
    <dgm:cxn modelId="{4A1C9571-6E91-4EA9-9C53-42F0BA40B7C8}" type="presParOf" srcId="{7BF5EC77-48D9-4962-AF52-45846BF022E7}" destId="{BA10DB6F-0BDE-4863-8BE7-EBE0991C5F02}" srcOrd="2" destOrd="0" presId="urn:microsoft.com/office/officeart/2009/3/layout/HorizontalOrganizationChart"/>
    <dgm:cxn modelId="{FE3372F9-48CE-4FD9-88F9-A70003C9280A}" type="presParOf" srcId="{5132A398-1EA7-412E-804F-4FB0B59E21EE}" destId="{1940EBFF-37A2-4A32-A979-A4F20E1D5D86}" srcOrd="2" destOrd="0" presId="urn:microsoft.com/office/officeart/2009/3/layout/HorizontalOrganizationChart"/>
    <dgm:cxn modelId="{548A81AE-0003-46DC-8C8C-E5E036EFEA56}" type="presParOf" srcId="{5132A398-1EA7-412E-804F-4FB0B59E21EE}" destId="{89D79698-7614-49C2-92FC-83AC9FDC6711}" srcOrd="3" destOrd="0" presId="urn:microsoft.com/office/officeart/2009/3/layout/HorizontalOrganizationChart"/>
    <dgm:cxn modelId="{40925531-2274-4548-ACE5-D9C253895A0A}" type="presParOf" srcId="{89D79698-7614-49C2-92FC-83AC9FDC6711}" destId="{7760E97E-E4C8-4A90-8476-2AB93152396C}" srcOrd="0" destOrd="0" presId="urn:microsoft.com/office/officeart/2009/3/layout/HorizontalOrganizationChart"/>
    <dgm:cxn modelId="{69D3BC81-2F36-4CEC-BC61-FEF313FA58AA}" type="presParOf" srcId="{7760E97E-E4C8-4A90-8476-2AB93152396C}" destId="{510D9D99-DFD6-471D-958A-14A78F3ECCD8}" srcOrd="0" destOrd="0" presId="urn:microsoft.com/office/officeart/2009/3/layout/HorizontalOrganizationChart"/>
    <dgm:cxn modelId="{8036E54D-3DAD-432A-AF7E-8004CF0CF29E}" type="presParOf" srcId="{7760E97E-E4C8-4A90-8476-2AB93152396C}" destId="{14A9BEA8-FD43-40A4-AC58-ED9B827443DE}" srcOrd="1" destOrd="0" presId="urn:microsoft.com/office/officeart/2009/3/layout/HorizontalOrganizationChart"/>
    <dgm:cxn modelId="{E4CAE9C6-425A-45E0-8A02-CA51AB9C5D97}" type="presParOf" srcId="{89D79698-7614-49C2-92FC-83AC9FDC6711}" destId="{43634738-5E5E-4A78-8BCF-B154B6C914DE}" srcOrd="1" destOrd="0" presId="urn:microsoft.com/office/officeart/2009/3/layout/HorizontalOrganizationChart"/>
    <dgm:cxn modelId="{B9DC67D3-DE19-4514-A13F-9D61F0EFEF64}" type="presParOf" srcId="{89D79698-7614-49C2-92FC-83AC9FDC6711}" destId="{CD814D87-15FB-4A5A-817C-445F3EFBDC11}" srcOrd="2" destOrd="0" presId="urn:microsoft.com/office/officeart/2009/3/layout/HorizontalOrganizationChart"/>
    <dgm:cxn modelId="{45657B0E-5FC9-4AA8-82A2-B432ADE5AC79}" type="presParOf" srcId="{5132A398-1EA7-412E-804F-4FB0B59E21EE}" destId="{0D0E676F-9F12-4890-9737-A42181C0C341}" srcOrd="4" destOrd="0" presId="urn:microsoft.com/office/officeart/2009/3/layout/HorizontalOrganizationChart"/>
    <dgm:cxn modelId="{A6659039-40E1-4707-9630-B0F591AF62AD}" type="presParOf" srcId="{5132A398-1EA7-412E-804F-4FB0B59E21EE}" destId="{5C5A0AC1-E625-4B09-BC2A-0B5B18620608}" srcOrd="5" destOrd="0" presId="urn:microsoft.com/office/officeart/2009/3/layout/HorizontalOrganizationChart"/>
    <dgm:cxn modelId="{A4243E32-5A59-438E-9F82-B50C55FDA8A4}" type="presParOf" srcId="{5C5A0AC1-E625-4B09-BC2A-0B5B18620608}" destId="{01335104-418B-4418-8AB0-C3BACFC6A7F8}" srcOrd="0" destOrd="0" presId="urn:microsoft.com/office/officeart/2009/3/layout/HorizontalOrganizationChart"/>
    <dgm:cxn modelId="{AEA6DF92-8D77-485B-8112-C6525600F4F2}" type="presParOf" srcId="{01335104-418B-4418-8AB0-C3BACFC6A7F8}" destId="{5504845F-C4A6-4C3B-931C-F78DBBED5A1D}" srcOrd="0" destOrd="0" presId="urn:microsoft.com/office/officeart/2009/3/layout/HorizontalOrganizationChart"/>
    <dgm:cxn modelId="{C531A4C5-332D-444B-ABE8-E89889E1D475}" type="presParOf" srcId="{01335104-418B-4418-8AB0-C3BACFC6A7F8}" destId="{C00615C0-8DAA-42A2-8946-AD835BFC6BA8}" srcOrd="1" destOrd="0" presId="urn:microsoft.com/office/officeart/2009/3/layout/HorizontalOrganizationChart"/>
    <dgm:cxn modelId="{CC05D0B0-278D-4F69-908E-92F861642C72}" type="presParOf" srcId="{5C5A0AC1-E625-4B09-BC2A-0B5B18620608}" destId="{099B781E-863F-4BDC-8DAC-FB77AAA80598}" srcOrd="1" destOrd="0" presId="urn:microsoft.com/office/officeart/2009/3/layout/HorizontalOrganizationChart"/>
    <dgm:cxn modelId="{7B8D3F40-B696-4470-B390-881629A50C4D}" type="presParOf" srcId="{5C5A0AC1-E625-4B09-BC2A-0B5B18620608}" destId="{0D4AE680-8D79-4890-8B1C-AEB369CA5788}" srcOrd="2" destOrd="0" presId="urn:microsoft.com/office/officeart/2009/3/layout/HorizontalOrganizationChart"/>
    <dgm:cxn modelId="{C6A87400-1DFD-4768-AA4A-2ADAC0C59698}" type="presParOf" srcId="{EB69B056-95E2-4569-9A19-AA12D37C44C2}" destId="{25868631-4965-4FEE-8CB5-39E1597BAECC}"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9DC57-25E3-4870-A05F-7A2E0D6F0D73}">
      <dsp:nvSpPr>
        <dsp:cNvPr id="0" name=""/>
        <dsp:cNvSpPr/>
      </dsp:nvSpPr>
      <dsp:spPr>
        <a:xfrm>
          <a:off x="2324099" y="0"/>
          <a:ext cx="4419601" cy="4419601"/>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88395-FCF0-4C32-BCA1-FABB1058F738}">
      <dsp:nvSpPr>
        <dsp:cNvPr id="0" name=""/>
        <dsp:cNvSpPr/>
      </dsp:nvSpPr>
      <dsp:spPr>
        <a:xfrm>
          <a:off x="2743961" y="419862"/>
          <a:ext cx="1723644" cy="1723644"/>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i="1" kern="1200" dirty="0" smtClean="0">
              <a:solidFill>
                <a:schemeClr val="tx1">
                  <a:lumMod val="10000"/>
                </a:schemeClr>
              </a:solidFill>
            </a:rPr>
            <a:t>Bong </a:t>
          </a:r>
          <a:r>
            <a:rPr lang="en-US" sz="4000" b="1" i="1" kern="1200" dirty="0" err="1" smtClean="0">
              <a:solidFill>
                <a:schemeClr val="tx1">
                  <a:lumMod val="10000"/>
                </a:schemeClr>
              </a:solidFill>
            </a:rPr>
            <a:t>gân</a:t>
          </a:r>
          <a:r>
            <a:rPr lang="en-US" sz="3200" b="1" i="1" kern="1200" dirty="0" smtClean="0"/>
            <a:t> </a:t>
          </a:r>
          <a:r>
            <a:rPr lang="en-US" sz="2800" b="1" i="1" kern="1200" dirty="0" smtClean="0"/>
            <a:t> </a:t>
          </a:r>
          <a:endParaRPr lang="en-US" sz="2800" kern="1200" dirty="0"/>
        </a:p>
      </dsp:txBody>
      <dsp:txXfrm>
        <a:off x="2828102" y="504003"/>
        <a:ext cx="1555362" cy="1555362"/>
      </dsp:txXfrm>
    </dsp:sp>
    <dsp:sp modelId="{8CE3FE07-A01E-43BF-B4DD-96B4136B554A}">
      <dsp:nvSpPr>
        <dsp:cNvPr id="0" name=""/>
        <dsp:cNvSpPr/>
      </dsp:nvSpPr>
      <dsp:spPr>
        <a:xfrm>
          <a:off x="4600194" y="419862"/>
          <a:ext cx="1723644" cy="1723644"/>
        </a:xfrm>
        <a:prstGeom prst="roundRect">
          <a:avLst/>
        </a:prstGeom>
        <a:solidFill>
          <a:schemeClr val="accent4">
            <a:hueOff val="-5116895"/>
            <a:satOff val="0"/>
            <a:lumOff val="-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i="1" kern="1200" dirty="0" smtClean="0">
              <a:solidFill>
                <a:schemeClr val="tx1">
                  <a:lumMod val="10000"/>
                </a:schemeClr>
              </a:solidFill>
            </a:rPr>
            <a:t>Sai </a:t>
          </a:r>
          <a:r>
            <a:rPr lang="en-US" sz="4000" b="1" i="1" kern="1200" dirty="0" err="1" smtClean="0">
              <a:solidFill>
                <a:schemeClr val="tx1">
                  <a:lumMod val="10000"/>
                </a:schemeClr>
              </a:solidFill>
            </a:rPr>
            <a:t>khớp</a:t>
          </a:r>
          <a:r>
            <a:rPr lang="en-US" sz="4000" b="1" i="1" kern="1200" dirty="0" smtClean="0">
              <a:solidFill>
                <a:schemeClr val="tx1">
                  <a:lumMod val="10000"/>
                </a:schemeClr>
              </a:solidFill>
            </a:rPr>
            <a:t> </a:t>
          </a:r>
          <a:r>
            <a:rPr lang="en-US" sz="2800" b="1" i="1" kern="1200" dirty="0" smtClean="0"/>
            <a:t> </a:t>
          </a:r>
          <a:endParaRPr lang="en-US" sz="2800" kern="1200" dirty="0"/>
        </a:p>
      </dsp:txBody>
      <dsp:txXfrm>
        <a:off x="4684335" y="504003"/>
        <a:ext cx="1555362" cy="1555362"/>
      </dsp:txXfrm>
    </dsp:sp>
    <dsp:sp modelId="{40573589-29CD-4854-B075-F9669C0CB6F1}">
      <dsp:nvSpPr>
        <dsp:cNvPr id="0" name=""/>
        <dsp:cNvSpPr/>
      </dsp:nvSpPr>
      <dsp:spPr>
        <a:xfrm>
          <a:off x="2743961" y="2276094"/>
          <a:ext cx="1723644" cy="1723644"/>
        </a:xfrm>
        <a:prstGeom prst="roundRect">
          <a:avLst/>
        </a:prstGeom>
        <a:solidFill>
          <a:schemeClr val="accent4">
            <a:hueOff val="-10233789"/>
            <a:satOff val="0"/>
            <a:lumOff val="-1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i="1" kern="1200" dirty="0" smtClean="0">
              <a:solidFill>
                <a:schemeClr val="tx1">
                  <a:lumMod val="10000"/>
                </a:schemeClr>
              </a:solidFill>
            </a:rPr>
            <a:t> </a:t>
          </a:r>
          <a:r>
            <a:rPr lang="en-US" sz="4000" b="1" i="1" kern="1200" dirty="0" err="1" smtClean="0">
              <a:solidFill>
                <a:schemeClr val="tx1">
                  <a:lumMod val="10000"/>
                </a:schemeClr>
              </a:solidFill>
            </a:rPr>
            <a:t>Ngất</a:t>
          </a:r>
          <a:r>
            <a:rPr lang="en-US" sz="4000" b="1" i="1" kern="1200" dirty="0" smtClean="0">
              <a:solidFill>
                <a:schemeClr val="tx1">
                  <a:lumMod val="10000"/>
                </a:schemeClr>
              </a:solidFill>
            </a:rPr>
            <a:t> </a:t>
          </a:r>
          <a:r>
            <a:rPr lang="en-US" sz="3300" b="1" i="1" kern="1200" dirty="0" smtClean="0"/>
            <a:t> </a:t>
          </a:r>
          <a:endParaRPr lang="en-US" sz="3300" kern="1200" dirty="0"/>
        </a:p>
      </dsp:txBody>
      <dsp:txXfrm>
        <a:off x="2828102" y="2360235"/>
        <a:ext cx="1555362" cy="1555362"/>
      </dsp:txXfrm>
    </dsp:sp>
    <dsp:sp modelId="{AFB456D9-5600-4CE6-9514-5B474AAFD291}">
      <dsp:nvSpPr>
        <dsp:cNvPr id="0" name=""/>
        <dsp:cNvSpPr/>
      </dsp:nvSpPr>
      <dsp:spPr>
        <a:xfrm>
          <a:off x="4648197" y="2276094"/>
          <a:ext cx="2029970" cy="1723644"/>
        </a:xfrm>
        <a:prstGeom prst="roundRect">
          <a:avLst/>
        </a:prstGeom>
        <a:solidFill>
          <a:schemeClr val="accent4">
            <a:hueOff val="-15350684"/>
            <a:satOff val="0"/>
            <a:lumOff val="-19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i="1" kern="1200" dirty="0" smtClean="0">
              <a:solidFill>
                <a:schemeClr val="tx1">
                  <a:lumMod val="10000"/>
                </a:schemeClr>
              </a:solidFill>
            </a:rPr>
            <a:t> </a:t>
          </a:r>
          <a:r>
            <a:rPr lang="en-US" sz="4000" b="1" i="1" kern="1200" dirty="0" err="1" smtClean="0">
              <a:solidFill>
                <a:schemeClr val="tx1">
                  <a:lumMod val="10000"/>
                </a:schemeClr>
              </a:solidFill>
            </a:rPr>
            <a:t>Điện</a:t>
          </a:r>
          <a:r>
            <a:rPr lang="en-US" sz="4000" b="1" i="1" kern="1200" dirty="0" smtClean="0">
              <a:solidFill>
                <a:schemeClr val="tx1">
                  <a:lumMod val="10000"/>
                </a:schemeClr>
              </a:solidFill>
            </a:rPr>
            <a:t> </a:t>
          </a:r>
          <a:r>
            <a:rPr lang="en-US" sz="4000" b="1" i="1" kern="1200" dirty="0" err="1" smtClean="0">
              <a:solidFill>
                <a:schemeClr val="tx1">
                  <a:lumMod val="10000"/>
                </a:schemeClr>
              </a:solidFill>
            </a:rPr>
            <a:t>giật</a:t>
          </a:r>
          <a:r>
            <a:rPr lang="en-US" sz="4000" b="1" i="1" kern="1200" dirty="0" smtClean="0">
              <a:solidFill>
                <a:schemeClr val="tx1">
                  <a:lumMod val="10000"/>
                </a:schemeClr>
              </a:solidFill>
            </a:rPr>
            <a:t> </a:t>
          </a:r>
          <a:r>
            <a:rPr lang="en-US" sz="3600" b="1" i="1" kern="1200" dirty="0" smtClean="0"/>
            <a:t> </a:t>
          </a:r>
          <a:endParaRPr lang="en-US" sz="3600" kern="1200" dirty="0"/>
        </a:p>
      </dsp:txBody>
      <dsp:txXfrm>
        <a:off x="4732338" y="2360235"/>
        <a:ext cx="1861688" cy="1555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9DC57-25E3-4870-A05F-7A2E0D6F0D73}">
      <dsp:nvSpPr>
        <dsp:cNvPr id="0" name=""/>
        <dsp:cNvSpPr/>
      </dsp:nvSpPr>
      <dsp:spPr>
        <a:xfrm>
          <a:off x="2324099" y="0"/>
          <a:ext cx="4419601" cy="4419601"/>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88395-FCF0-4C32-BCA1-FABB1058F738}">
      <dsp:nvSpPr>
        <dsp:cNvPr id="0" name=""/>
        <dsp:cNvSpPr/>
      </dsp:nvSpPr>
      <dsp:spPr>
        <a:xfrm>
          <a:off x="2743961" y="419862"/>
          <a:ext cx="1723644" cy="1723644"/>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i="1" kern="1200" dirty="0" err="1" smtClean="0">
              <a:solidFill>
                <a:schemeClr val="tx1">
                  <a:lumMod val="10000"/>
                </a:schemeClr>
              </a:solidFill>
            </a:rPr>
            <a:t>Ngộ</a:t>
          </a:r>
          <a:r>
            <a:rPr lang="en-US" sz="4000" b="1" i="1" kern="1200" dirty="0" smtClean="0">
              <a:solidFill>
                <a:schemeClr val="tx1">
                  <a:lumMod val="10000"/>
                </a:schemeClr>
              </a:solidFill>
            </a:rPr>
            <a:t> </a:t>
          </a:r>
          <a:r>
            <a:rPr lang="en-US" sz="4000" b="1" i="1" kern="1200" dirty="0" err="1" smtClean="0">
              <a:solidFill>
                <a:schemeClr val="tx1">
                  <a:lumMod val="10000"/>
                </a:schemeClr>
              </a:solidFill>
            </a:rPr>
            <a:t>độc</a:t>
          </a:r>
          <a:r>
            <a:rPr lang="en-US" sz="3200" b="1" i="1" kern="1200" dirty="0" smtClean="0"/>
            <a:t> </a:t>
          </a:r>
          <a:r>
            <a:rPr lang="en-US" sz="2800" b="1" i="1" kern="1200" dirty="0" smtClean="0"/>
            <a:t> </a:t>
          </a:r>
          <a:endParaRPr lang="en-US" sz="2800" kern="1200" dirty="0"/>
        </a:p>
      </dsp:txBody>
      <dsp:txXfrm>
        <a:off x="2828102" y="504003"/>
        <a:ext cx="1555362" cy="1555362"/>
      </dsp:txXfrm>
    </dsp:sp>
    <dsp:sp modelId="{8CE3FE07-A01E-43BF-B4DD-96B4136B554A}">
      <dsp:nvSpPr>
        <dsp:cNvPr id="0" name=""/>
        <dsp:cNvSpPr/>
      </dsp:nvSpPr>
      <dsp:spPr>
        <a:xfrm>
          <a:off x="4600194" y="419862"/>
          <a:ext cx="1723644" cy="1723644"/>
        </a:xfrm>
        <a:prstGeom prst="roundRect">
          <a:avLst/>
        </a:prstGeom>
        <a:solidFill>
          <a:schemeClr val="accent4">
            <a:hueOff val="-5116895"/>
            <a:satOff val="0"/>
            <a:lumOff val="-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i="1" kern="1200" dirty="0" err="1" smtClean="0">
              <a:solidFill>
                <a:schemeClr val="tx1">
                  <a:lumMod val="10000"/>
                </a:schemeClr>
              </a:solidFill>
            </a:rPr>
            <a:t>Chết</a:t>
          </a:r>
          <a:r>
            <a:rPr lang="en-US" sz="4000" b="1" i="1" kern="1200" dirty="0" smtClean="0">
              <a:solidFill>
                <a:schemeClr val="tx1">
                  <a:lumMod val="10000"/>
                </a:schemeClr>
              </a:solidFill>
            </a:rPr>
            <a:t> </a:t>
          </a:r>
          <a:r>
            <a:rPr lang="en-US" sz="4000" b="1" i="1" kern="1200" dirty="0" err="1" smtClean="0">
              <a:solidFill>
                <a:schemeClr val="tx1">
                  <a:lumMod val="10000"/>
                </a:schemeClr>
              </a:solidFill>
            </a:rPr>
            <a:t>đuối</a:t>
          </a:r>
          <a:r>
            <a:rPr lang="en-US" sz="2800" b="1" i="1" kern="1200" dirty="0" smtClean="0"/>
            <a:t> </a:t>
          </a:r>
          <a:endParaRPr lang="en-US" sz="2800" kern="1200" dirty="0"/>
        </a:p>
      </dsp:txBody>
      <dsp:txXfrm>
        <a:off x="4684335" y="504003"/>
        <a:ext cx="1555362" cy="1555362"/>
      </dsp:txXfrm>
    </dsp:sp>
    <dsp:sp modelId="{40573589-29CD-4854-B075-F9669C0CB6F1}">
      <dsp:nvSpPr>
        <dsp:cNvPr id="0" name=""/>
        <dsp:cNvSpPr/>
      </dsp:nvSpPr>
      <dsp:spPr>
        <a:xfrm>
          <a:off x="2743961" y="2276094"/>
          <a:ext cx="1723644" cy="1723644"/>
        </a:xfrm>
        <a:prstGeom prst="roundRect">
          <a:avLst/>
        </a:prstGeom>
        <a:solidFill>
          <a:schemeClr val="accent4">
            <a:hueOff val="-10233789"/>
            <a:satOff val="0"/>
            <a:lumOff val="-1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i="1" kern="1200" dirty="0" smtClean="0">
              <a:solidFill>
                <a:schemeClr val="tx1">
                  <a:lumMod val="10000"/>
                </a:schemeClr>
              </a:solidFill>
            </a:rPr>
            <a:t>Say </a:t>
          </a:r>
          <a:r>
            <a:rPr lang="en-US" sz="4000" b="1" i="1" kern="1200" dirty="0" err="1" smtClean="0">
              <a:solidFill>
                <a:schemeClr val="tx1">
                  <a:lumMod val="10000"/>
                </a:schemeClr>
              </a:solidFill>
            </a:rPr>
            <a:t>nắng</a:t>
          </a:r>
          <a:r>
            <a:rPr lang="en-US" sz="3300" b="1" i="1" kern="1200" dirty="0" smtClean="0"/>
            <a:t> </a:t>
          </a:r>
          <a:endParaRPr lang="en-US" sz="3300" kern="1200" dirty="0"/>
        </a:p>
      </dsp:txBody>
      <dsp:txXfrm>
        <a:off x="2828102" y="2360235"/>
        <a:ext cx="1555362" cy="1555362"/>
      </dsp:txXfrm>
    </dsp:sp>
    <dsp:sp modelId="{AFB456D9-5600-4CE6-9514-5B474AAFD291}">
      <dsp:nvSpPr>
        <dsp:cNvPr id="0" name=""/>
        <dsp:cNvSpPr/>
      </dsp:nvSpPr>
      <dsp:spPr>
        <a:xfrm>
          <a:off x="4648197" y="2276094"/>
          <a:ext cx="2029970" cy="1723644"/>
        </a:xfrm>
        <a:prstGeom prst="roundRect">
          <a:avLst/>
        </a:prstGeom>
        <a:solidFill>
          <a:schemeClr val="accent4">
            <a:hueOff val="-15350684"/>
            <a:satOff val="0"/>
            <a:lumOff val="-19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b="1" i="1" kern="1200" dirty="0" err="1" smtClean="0">
              <a:solidFill>
                <a:schemeClr val="tx1">
                  <a:lumMod val="10000"/>
                </a:schemeClr>
              </a:solidFill>
            </a:rPr>
            <a:t>Nhiễm</a:t>
          </a:r>
          <a:r>
            <a:rPr lang="en-US" sz="4000" b="1" i="1" kern="1200" dirty="0" smtClean="0">
              <a:solidFill>
                <a:schemeClr val="tx1">
                  <a:lumMod val="10000"/>
                </a:schemeClr>
              </a:solidFill>
            </a:rPr>
            <a:t> </a:t>
          </a:r>
          <a:r>
            <a:rPr lang="en-US" sz="4000" b="1" i="1" kern="1200" dirty="0" err="1" smtClean="0">
              <a:solidFill>
                <a:schemeClr val="tx1">
                  <a:lumMod val="10000"/>
                </a:schemeClr>
              </a:solidFill>
            </a:rPr>
            <a:t>độc</a:t>
          </a:r>
          <a:r>
            <a:rPr lang="en-US" sz="3600" b="1" i="1" kern="1200" dirty="0" smtClean="0"/>
            <a:t> </a:t>
          </a:r>
          <a:endParaRPr lang="en-US" sz="3600" kern="1200" dirty="0"/>
        </a:p>
      </dsp:txBody>
      <dsp:txXfrm>
        <a:off x="4732338" y="2360235"/>
        <a:ext cx="1861688" cy="1555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E676F-9F12-4890-9737-A42181C0C341}">
      <dsp:nvSpPr>
        <dsp:cNvPr id="0" name=""/>
        <dsp:cNvSpPr/>
      </dsp:nvSpPr>
      <dsp:spPr>
        <a:xfrm>
          <a:off x="2182660" y="1570314"/>
          <a:ext cx="535165" cy="1133955"/>
        </a:xfrm>
        <a:custGeom>
          <a:avLst/>
          <a:gdLst/>
          <a:ahLst/>
          <a:cxnLst/>
          <a:rect l="0" t="0" r="0" b="0"/>
          <a:pathLst>
            <a:path>
              <a:moveTo>
                <a:pt x="0" y="0"/>
              </a:moveTo>
              <a:lnTo>
                <a:pt x="269544" y="0"/>
              </a:lnTo>
              <a:lnTo>
                <a:pt x="269544" y="1133955"/>
              </a:lnTo>
              <a:lnTo>
                <a:pt x="535165" y="1133955"/>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940EBFF-37A2-4A32-A979-A4F20E1D5D86}">
      <dsp:nvSpPr>
        <dsp:cNvPr id="0" name=""/>
        <dsp:cNvSpPr/>
      </dsp:nvSpPr>
      <dsp:spPr>
        <a:xfrm>
          <a:off x="2182660" y="1516379"/>
          <a:ext cx="535165" cy="91440"/>
        </a:xfrm>
        <a:custGeom>
          <a:avLst/>
          <a:gdLst/>
          <a:ahLst/>
          <a:cxnLst/>
          <a:rect l="0" t="0" r="0" b="0"/>
          <a:pathLst>
            <a:path>
              <a:moveTo>
                <a:pt x="0" y="53934"/>
              </a:moveTo>
              <a:lnTo>
                <a:pt x="269544" y="53934"/>
              </a:lnTo>
              <a:lnTo>
                <a:pt x="269544" y="45720"/>
              </a:lnTo>
              <a:lnTo>
                <a:pt x="535165" y="45720"/>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0122366-35DC-4D49-BB73-4F1DA96EAF3F}">
      <dsp:nvSpPr>
        <dsp:cNvPr id="0" name=""/>
        <dsp:cNvSpPr/>
      </dsp:nvSpPr>
      <dsp:spPr>
        <a:xfrm>
          <a:off x="2182660" y="419929"/>
          <a:ext cx="535165" cy="1150385"/>
        </a:xfrm>
        <a:custGeom>
          <a:avLst/>
          <a:gdLst/>
          <a:ahLst/>
          <a:cxnLst/>
          <a:rect l="0" t="0" r="0" b="0"/>
          <a:pathLst>
            <a:path>
              <a:moveTo>
                <a:pt x="0" y="1150385"/>
              </a:moveTo>
              <a:lnTo>
                <a:pt x="269544" y="1150385"/>
              </a:lnTo>
              <a:lnTo>
                <a:pt x="269544" y="0"/>
              </a:lnTo>
              <a:lnTo>
                <a:pt x="535165" y="0"/>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73BE47E-FD4A-4430-8D9D-E6FC84AEE642}">
      <dsp:nvSpPr>
        <dsp:cNvPr id="0" name=""/>
        <dsp:cNvSpPr/>
      </dsp:nvSpPr>
      <dsp:spPr>
        <a:xfrm>
          <a:off x="0" y="1165242"/>
          <a:ext cx="2182660" cy="81014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vi-VN" sz="3600" b="1" i="1" kern="1200" dirty="0" smtClean="0">
              <a:solidFill>
                <a:srgbClr val="000510"/>
              </a:solidFill>
            </a:rPr>
            <a:t>Nguyên </a:t>
          </a:r>
          <a:r>
            <a:rPr lang="vi-VN" sz="3200" b="1" i="1" kern="1200" dirty="0" smtClean="0">
              <a:solidFill>
                <a:srgbClr val="000510"/>
              </a:solidFill>
            </a:rPr>
            <a:t>nhân</a:t>
          </a:r>
          <a:endParaRPr lang="en-US" sz="2800" b="1" i="1" kern="1200" dirty="0">
            <a:solidFill>
              <a:srgbClr val="000510"/>
            </a:solidFill>
          </a:endParaRPr>
        </a:p>
      </dsp:txBody>
      <dsp:txXfrm>
        <a:off x="0" y="1165242"/>
        <a:ext cx="2182660" cy="810144"/>
      </dsp:txXfrm>
    </dsp:sp>
    <dsp:sp modelId="{8A1BC319-F285-4FA2-96D8-3F4AD42D5BF2}">
      <dsp:nvSpPr>
        <dsp:cNvPr id="0" name=""/>
        <dsp:cNvSpPr/>
      </dsp:nvSpPr>
      <dsp:spPr>
        <a:xfrm>
          <a:off x="2717826" y="14857"/>
          <a:ext cx="6269850" cy="8101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i="1" kern="1200" dirty="0" smtClean="0">
              <a:solidFill>
                <a:srgbClr val="000510"/>
              </a:solidFill>
            </a:rPr>
            <a:t>B</a:t>
          </a:r>
          <a:r>
            <a:rPr lang="vi-VN" sz="3600" b="1" i="1" kern="1200" dirty="0" smtClean="0">
              <a:solidFill>
                <a:srgbClr val="000510"/>
              </a:solidFill>
            </a:rPr>
            <a:t>ị nhiễm khuẩn</a:t>
          </a:r>
          <a:endParaRPr lang="en-US" sz="2800" b="1" i="1" kern="1200" dirty="0">
            <a:solidFill>
              <a:srgbClr val="000510"/>
            </a:solidFill>
          </a:endParaRPr>
        </a:p>
      </dsp:txBody>
      <dsp:txXfrm>
        <a:off x="2717826" y="14857"/>
        <a:ext cx="6269850" cy="810144"/>
      </dsp:txXfrm>
    </dsp:sp>
    <dsp:sp modelId="{510D9D99-DFD6-471D-958A-14A78F3ECCD8}">
      <dsp:nvSpPr>
        <dsp:cNvPr id="0" name=""/>
        <dsp:cNvSpPr/>
      </dsp:nvSpPr>
      <dsp:spPr>
        <a:xfrm>
          <a:off x="2717826" y="1157027"/>
          <a:ext cx="6269850" cy="8101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i="1" kern="1200" dirty="0" smtClean="0">
              <a:solidFill>
                <a:srgbClr val="000510"/>
              </a:solidFill>
            </a:rPr>
            <a:t>C</a:t>
          </a:r>
          <a:r>
            <a:rPr lang="vi-VN" sz="3200" b="1" i="1" kern="1200" dirty="0" smtClean="0">
              <a:solidFill>
                <a:srgbClr val="000510"/>
              </a:solidFill>
            </a:rPr>
            <a:t>hứa sẵn chất độc</a:t>
          </a:r>
          <a:endParaRPr lang="en-US" sz="2800" b="1" i="1" kern="1200" dirty="0">
            <a:solidFill>
              <a:srgbClr val="000510"/>
            </a:solidFill>
          </a:endParaRPr>
        </a:p>
      </dsp:txBody>
      <dsp:txXfrm>
        <a:off x="2717826" y="1157027"/>
        <a:ext cx="6269850" cy="810144"/>
      </dsp:txXfrm>
    </dsp:sp>
    <dsp:sp modelId="{5504845F-C4A6-4C3B-931C-F78DBBED5A1D}">
      <dsp:nvSpPr>
        <dsp:cNvPr id="0" name=""/>
        <dsp:cNvSpPr/>
      </dsp:nvSpPr>
      <dsp:spPr>
        <a:xfrm>
          <a:off x="2717826" y="2299198"/>
          <a:ext cx="6269850" cy="8101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i="1" kern="1200" dirty="0" smtClean="0">
              <a:solidFill>
                <a:srgbClr val="000510"/>
              </a:solidFill>
            </a:rPr>
            <a:t>D</a:t>
          </a:r>
          <a:r>
            <a:rPr lang="vi-VN" sz="3200" b="1" i="1" kern="1200" dirty="0" smtClean="0">
              <a:solidFill>
                <a:srgbClr val="000510"/>
              </a:solidFill>
            </a:rPr>
            <a:t>ễ gây dị ứng</a:t>
          </a:r>
          <a:endParaRPr lang="en-US" sz="2800" b="1" i="1" kern="1200" dirty="0">
            <a:solidFill>
              <a:srgbClr val="000510"/>
            </a:solidFill>
          </a:endParaRPr>
        </a:p>
      </dsp:txBody>
      <dsp:txXfrm>
        <a:off x="2717826" y="2299198"/>
        <a:ext cx="6269850" cy="810144"/>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BF2BEF-8489-425B-9097-225515053FA5}" type="datetimeFigureOut">
              <a:rPr lang="en-US" smtClean="0"/>
              <a:t>4/24/2020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1DEDEB-1E3B-49CF-BBF9-B720DD39BCB2}" type="slidenum">
              <a:rPr lang="en-US" smtClean="0"/>
              <a:t>‹#›</a:t>
            </a:fld>
            <a:endParaRPr lang="en-US"/>
          </a:p>
        </p:txBody>
      </p:sp>
    </p:spTree>
    <p:extLst>
      <p:ext uri="{BB962C8B-B14F-4D97-AF65-F5344CB8AC3E}">
        <p14:creationId xmlns:p14="http://schemas.microsoft.com/office/powerpoint/2010/main" val="373290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556116-74F7-4289-9243-8597B7B238F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95805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6867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95006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9584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39469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46881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Vớt</a:t>
            </a:r>
            <a:r>
              <a:rPr lang="vi-VN" baseline="0" dirty="0" smtClean="0"/>
              <a:t> nạn nhân lên bờ bằng các phương tiện như phao, ném vật nổi hoặc dùng sào, gậy để nạn nhân nắm lấy kéo vào bờ, hoặc bơi lựa chiều phía sau để nắm tóc nạn nhận kéo vào bờ.</a:t>
            </a:r>
          </a:p>
          <a:p>
            <a:r>
              <a:rPr lang="vi-VN" baseline="0" dirty="0" smtClean="0"/>
              <a:t>Nếu nạn nhân đã mê thì nằm tóc, nắm tay, kéo chân hoặc vác rồi bơi đưa vào bờ.</a:t>
            </a:r>
          </a:p>
          <a:p>
            <a:r>
              <a:rPr lang="vi-VN" baseline="0" dirty="0" smtClean="0"/>
              <a:t>Khi đưa nạn nhân lên bờ: nhanh chóng dốc nước ra khỏi dạ dày bằng cách cầm chân dốc ngược đầu xuống (trẻ em) hoặc vác lên vai chạy xóc (ng lớn)</a:t>
            </a:r>
          </a:p>
          <a:p>
            <a:r>
              <a:rPr lang="vi-VN" baseline="0" dirty="0" smtClean="0"/>
              <a:t> - khai thông đường thở cho nạn nhân bằng cách móc đờm, đãi, bùn, đất, lấy răng giả (nếu có) ra khỏi miệng.</a:t>
            </a:r>
          </a:p>
          <a:p>
            <a:pPr marL="171450" indent="-171450">
              <a:buFontTx/>
              <a:buChar char="-"/>
            </a:pPr>
            <a:r>
              <a:rPr lang="vi-VN" baseline="0" dirty="0" smtClean="0"/>
              <a:t>Hô hấp nhân tạo khoảng từ 20-30p, khi nạn nhân tự thở đc nhưng vẫn còn hôn mê thì phải để nạn hân nằm ở tư thế nghiêng đầu để đường thở lưu thông.</a:t>
            </a:r>
          </a:p>
          <a:p>
            <a:pPr marL="171450" indent="-171450">
              <a:buFontTx/>
              <a:buChar char="-"/>
            </a:pPr>
            <a:r>
              <a:rPr lang="vi-VN" baseline="0" dirty="0" smtClean="0"/>
              <a:t>Chuyển nạn nhân tới bệnh viện</a:t>
            </a:r>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41043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861745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95006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95006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039469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50065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3946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12698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50065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24744-D650-4D4E-B95C-A0166B81188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5006506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a:solidFill>
                  <a:srgbClr val="EAF1C2"/>
                </a:solidFill>
                <a:cs typeface="Arial" pitchFamily="34" charset="0"/>
              </a:rPr>
              <a:t>www.trungtamtinhoc.edu.vn</a:t>
            </a:r>
          </a:p>
        </p:txBody>
      </p:sp>
    </p:spTree>
    <p:extLst>
      <p:ext uri="{BB962C8B-B14F-4D97-AF65-F5344CB8AC3E}">
        <p14:creationId xmlns:p14="http://schemas.microsoft.com/office/powerpoint/2010/main" val="34397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8716052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2675714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81074731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5230254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42008708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3317449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611256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11332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39391232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168169633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11697518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5176203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103740263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318973244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315096599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412908293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17618494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4020285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2728985426"/>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7332711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7268887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740462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804407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6735643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19069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4062494293"/>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330459426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2710917311"/>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211525574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333834956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88789981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71560550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1940381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9725813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34493596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419490862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8452375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3326586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819555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0311630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426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72355843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276373552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36391393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5023999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166679951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1778267875"/>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4189099709"/>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359910792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39409974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6982951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1901769773"/>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3888171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6977635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325132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336496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5390376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684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2143999924"/>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307682300"/>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3989671276"/>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303968307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216678624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227300319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192806956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2103641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a:solidFill>
                  <a:srgbClr val="EAF1C2"/>
                </a:solidFill>
                <a:cs typeface="Arial" pitchFamily="34" charset="0"/>
              </a:rPr>
              <a:t>www.trungtamtinhoc.edu.vn</a:t>
            </a:r>
          </a:p>
        </p:txBody>
      </p:sp>
    </p:spTree>
    <p:extLst>
      <p:ext uri="{BB962C8B-B14F-4D97-AF65-F5344CB8AC3E}">
        <p14:creationId xmlns:p14="http://schemas.microsoft.com/office/powerpoint/2010/main" val="23954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19258833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1291734875"/>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8951660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5348341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7286303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40130321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85876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26385623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3883429942"/>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33441538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2379290696"/>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364729445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1644304378"/>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3868476298"/>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92423868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8148103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33654298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2709840631"/>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590903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8634450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410498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2115073590"/>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4971791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06555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1867185319"/>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160850064"/>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3386678894"/>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1232176078"/>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2000934179"/>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234616537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4087422802"/>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1453022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31457563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17405924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2785165624"/>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1167894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70316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2001913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421939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9278560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292668759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28511587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381157192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23912618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112517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3833506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377891560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537744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992949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70949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293125045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112066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a:solidFill>
                  <a:srgbClr val="EAF1C2"/>
                </a:solidFill>
                <a:cs typeface="Arial" pitchFamily="34" charset="0"/>
              </a:rPr>
              <a:t>www.trungtamtinhoc.edu.vn</a:t>
            </a:r>
          </a:p>
        </p:txBody>
      </p:sp>
    </p:spTree>
    <p:extLst>
      <p:ext uri="{BB962C8B-B14F-4D97-AF65-F5344CB8AC3E}">
        <p14:creationId xmlns:p14="http://schemas.microsoft.com/office/powerpoint/2010/main" val="4808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41920605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254564155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38834338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161360570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145548403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23659058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125980301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18637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395788548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3561946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248967626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716403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866837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872937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849465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425781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220852949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162475788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11778385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405125152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196820782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343670290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126781037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342120818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79317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26606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124011968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078320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675267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23432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97889066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817869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807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14642299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17122537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87425585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385898486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51430126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425366263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294756253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42649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298896993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3383263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335586542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53949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11552894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7087150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548974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8857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288530214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205613418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4327441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158480588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167249600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184537307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404314269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173623686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19305628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8C8381-2E02-4307-A758-1F5D831C1CEC}"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04FA08-2513-4684-BC70-4A63A88E8266}" type="slidenum">
              <a:rPr lang="en-US" smtClean="0"/>
              <a:pPr>
                <a:defRPr/>
              </a:pPr>
              <a:t>‹#›</a:t>
            </a:fld>
            <a:endParaRPr lang="en-US"/>
          </a:p>
        </p:txBody>
      </p:sp>
    </p:spTree>
    <p:extLst>
      <p:ext uri="{BB962C8B-B14F-4D97-AF65-F5344CB8AC3E}">
        <p14:creationId xmlns:p14="http://schemas.microsoft.com/office/powerpoint/2010/main" val="19074950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F88D7-F0D0-4777-AE78-4432A14E8656}"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A558CC-E5AE-4E38-8361-61C40221F151}" type="slidenum">
              <a:rPr lang="en-US" smtClean="0"/>
              <a:pPr>
                <a:defRPr/>
              </a:pPr>
              <a:t>‹#›</a:t>
            </a:fld>
            <a:endParaRPr lang="en-US"/>
          </a:p>
        </p:txBody>
      </p:sp>
    </p:spTree>
    <p:extLst>
      <p:ext uri="{BB962C8B-B14F-4D97-AF65-F5344CB8AC3E}">
        <p14:creationId xmlns:p14="http://schemas.microsoft.com/office/powerpoint/2010/main" val="261725647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6487587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38275"/>
            <a:ext cx="8229600" cy="4733925"/>
          </a:xfrm>
        </p:spPr>
        <p:txBody>
          <a:bodyPr/>
          <a:lstStyle/>
          <a:p>
            <a:r>
              <a:rPr lang="en-US" smtClean="0"/>
              <a:t>Click icon to add table</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9814712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38275"/>
            <a:ext cx="8229600" cy="4733925"/>
          </a:xfrm>
        </p:spPr>
        <p:txBody>
          <a:bodyPr/>
          <a:lstStyle/>
          <a:p>
            <a:r>
              <a:rPr lang="en-US" smtClean="0"/>
              <a:t>Click icon to add chart</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329187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39488280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438275"/>
            <a:ext cx="8229600" cy="4733925"/>
          </a:xfrm>
        </p:spPr>
        <p:txBody>
          <a:bodyPr/>
          <a:lstStyle/>
          <a:p>
            <a:r>
              <a:rPr lang="en-US" smtClean="0"/>
              <a:t>Click icon to add SmartArt graphic</a:t>
            </a:r>
            <a:endParaRPr lang="en-US"/>
          </a:p>
        </p:txBody>
      </p:sp>
      <p:sp>
        <p:nvSpPr>
          <p:cNvPr id="4" name="Date Placeholder 3"/>
          <p:cNvSpPr>
            <a:spLocks noGrp="1"/>
          </p:cNvSpPr>
          <p:nvPr>
            <p:ph type="dt" sz="half" idx="10"/>
          </p:nvPr>
        </p:nvSpPr>
        <p:spPr>
          <a:xfrm>
            <a:off x="3048000" y="6311900"/>
            <a:ext cx="1712913" cy="290513"/>
          </a:xfrm>
        </p:spPr>
        <p:txBody>
          <a:bodyPr/>
          <a:lstStyle>
            <a:lvl1pPr>
              <a:defRPr/>
            </a:lvl1pPr>
          </a:lstStyle>
          <a:p>
            <a:pPr>
              <a:defRPr/>
            </a:pPr>
            <a:fld id="{D05192FC-2EBE-412F-9C5D-F49C47A6FE76}" type="datetimeFigureOut">
              <a:rPr lang="en-US" smtClean="0"/>
              <a:pPr>
                <a:defRPr/>
              </a:pPr>
              <a:t>4/24/2020</a:t>
            </a:fld>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pPr>
              <a:defRPr/>
            </a:pPr>
            <a:fld id="{61D94431-ED10-4D5D-B057-72DB4E9CC641}" type="slidenum">
              <a:rPr lang="en-US" smtClean="0"/>
              <a:pPr>
                <a:defRPr/>
              </a:pPr>
              <a:t>‹#›</a:t>
            </a:fld>
            <a:endParaRPr lang="en-US"/>
          </a:p>
        </p:txBody>
      </p:sp>
    </p:spTree>
    <p:extLst>
      <p:ext uri="{BB962C8B-B14F-4D97-AF65-F5344CB8AC3E}">
        <p14:creationId xmlns:p14="http://schemas.microsoft.com/office/powerpoint/2010/main" val="2101800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45" name="Rectangle 73"/>
          <p:cNvSpPr>
            <a:spLocks noChangeArrowheads="1"/>
          </p:cNvSpPr>
          <p:nvPr/>
        </p:nvSpPr>
        <p:spPr bwMode="gray">
          <a:xfrm>
            <a:off x="1698625" y="370522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6" name="Rectangle 44" descr="3"/>
          <p:cNvSpPr>
            <a:spLocks noChangeArrowheads="1"/>
          </p:cNvSpPr>
          <p:nvPr/>
        </p:nvSpPr>
        <p:spPr bwMode="gray">
          <a:xfrm>
            <a:off x="2492375" y="4510088"/>
            <a:ext cx="742950" cy="744537"/>
          </a:xfrm>
          <a:prstGeom prst="rect">
            <a:avLst/>
          </a:prstGeom>
          <a:blipFill dpi="0" rotWithShape="1">
            <a:blip r:embed="rId2"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6" name="Rectangle 34" descr="5"/>
          <p:cNvSpPr>
            <a:spLocks noChangeArrowheads="1"/>
          </p:cNvSpPr>
          <p:nvPr/>
        </p:nvSpPr>
        <p:spPr bwMode="gray">
          <a:xfrm>
            <a:off x="915988" y="4510088"/>
            <a:ext cx="742950" cy="744537"/>
          </a:xfrm>
          <a:prstGeom prst="rect">
            <a:avLst/>
          </a:prstGeom>
          <a:blipFill dpi="0" rotWithShape="1">
            <a:blip r:embed="rId3"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31" name="Rectangle 59"/>
          <p:cNvSpPr>
            <a:spLocks noChangeArrowheads="1"/>
          </p:cNvSpPr>
          <p:nvPr/>
        </p:nvSpPr>
        <p:spPr bwMode="gray">
          <a:xfrm>
            <a:off x="1703388" y="5314950"/>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6" name="Rectangle 54"/>
          <p:cNvSpPr>
            <a:spLocks noChangeArrowheads="1"/>
          </p:cNvSpPr>
          <p:nvPr/>
        </p:nvSpPr>
        <p:spPr bwMode="gray">
          <a:xfrm>
            <a:off x="128588"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8" name="Rectangle 56"/>
          <p:cNvSpPr>
            <a:spLocks noChangeArrowheads="1"/>
          </p:cNvSpPr>
          <p:nvPr/>
        </p:nvSpPr>
        <p:spPr bwMode="gray">
          <a:xfrm>
            <a:off x="2492375" y="3705225"/>
            <a:ext cx="742950" cy="742950"/>
          </a:xfrm>
          <a:prstGeom prst="rect">
            <a:avLst/>
          </a:prstGeom>
          <a:solidFill>
            <a:srgbClr val="DDDDDD"/>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099"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3105"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0" name="Rectangle 38" descr="1"/>
          <p:cNvSpPr>
            <a:spLocks noChangeArrowheads="1"/>
          </p:cNvSpPr>
          <p:nvPr/>
        </p:nvSpPr>
        <p:spPr bwMode="gray">
          <a:xfrm>
            <a:off x="4067175" y="4497388"/>
            <a:ext cx="741363" cy="742950"/>
          </a:xfrm>
          <a:prstGeom prst="rect">
            <a:avLst/>
          </a:prstGeom>
          <a:blipFill dpi="0" rotWithShape="1">
            <a:blip r:embed="rId4"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2" name="Rectangle 40" descr="7"/>
          <p:cNvSpPr>
            <a:spLocks noChangeArrowheads="1"/>
          </p:cNvSpPr>
          <p:nvPr/>
        </p:nvSpPr>
        <p:spPr bwMode="gray">
          <a:xfrm>
            <a:off x="3275013" y="5314950"/>
            <a:ext cx="742950" cy="742950"/>
          </a:xfrm>
          <a:prstGeom prst="rect">
            <a:avLst/>
          </a:prstGeom>
          <a:blipFill dpi="0" rotWithShape="1">
            <a:blip r:embed="rId5"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14" name="Rectangle 42"/>
          <p:cNvSpPr>
            <a:spLocks noChangeArrowheads="1"/>
          </p:cNvSpPr>
          <p:nvPr/>
        </p:nvSpPr>
        <p:spPr bwMode="gray">
          <a:xfrm>
            <a:off x="3282950" y="4510088"/>
            <a:ext cx="741363" cy="744537"/>
          </a:xfrm>
          <a:prstGeom prst="rect">
            <a:avLst/>
          </a:prstGeom>
          <a:solidFill>
            <a:srgbClr val="D7D7D7"/>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09" name="Rectangle 37" descr="6"/>
          <p:cNvSpPr>
            <a:spLocks noChangeArrowheads="1"/>
          </p:cNvSpPr>
          <p:nvPr/>
        </p:nvSpPr>
        <p:spPr bwMode="gray">
          <a:xfrm>
            <a:off x="1703388" y="5314950"/>
            <a:ext cx="742950" cy="742950"/>
          </a:xfrm>
          <a:prstGeom prst="rect">
            <a:avLst/>
          </a:prstGeom>
          <a:blipFill dpi="0" rotWithShape="1">
            <a:blip r:embed="rId6"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075" name="Rectangle 3"/>
          <p:cNvSpPr>
            <a:spLocks noGrp="1" noChangeArrowheads="1"/>
          </p:cNvSpPr>
          <p:nvPr>
            <p:ph type="subTitle" idx="1"/>
          </p:nvPr>
        </p:nvSpPr>
        <p:spPr>
          <a:xfrm>
            <a:off x="4114800" y="6196013"/>
            <a:ext cx="4811713" cy="403225"/>
          </a:xfrm>
        </p:spPr>
        <p:txBody>
          <a:bodyPr/>
          <a:lstStyle>
            <a:lvl1pPr marL="0" indent="0" algn="r">
              <a:buFontTx/>
              <a:buNone/>
              <a:defRPr sz="1600" i="1">
                <a:solidFill>
                  <a:srgbClr val="FFFFFF"/>
                </a:solidFill>
                <a:latin typeface="Times New Roman" pitchFamily="18" charset="0"/>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pPr>
              <a:defRPr/>
            </a:pPr>
            <a:fld id="{CFB72AE6-2BD5-4AA7-A393-82F1EBD7CBD4}" type="datetimeFigureOut">
              <a:rPr lang="en-US" smtClean="0"/>
              <a:pPr>
                <a:defRPr/>
              </a:pPr>
              <a:t>4/24/2020</a:t>
            </a:fld>
            <a:endParaRPr lang="en-US"/>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pPr>
              <a:defRPr/>
            </a:pPr>
            <a:fld id="{1B7E7993-3998-49B2-A9BE-8F1A442B9C1C}" type="slidenum">
              <a:rPr lang="en-US" smtClean="0"/>
              <a:pPr>
                <a:defRPr/>
              </a:pPr>
              <a:t>‹#›</a:t>
            </a:fld>
            <a:endParaRPr lang="en-US"/>
          </a:p>
        </p:txBody>
      </p:sp>
      <p:sp>
        <p:nvSpPr>
          <p:cNvPr id="3117" name="Text Box 45"/>
          <p:cNvSpPr txBox="1">
            <a:spLocks noChangeArrowheads="1"/>
          </p:cNvSpPr>
          <p:nvPr/>
        </p:nvSpPr>
        <p:spPr bwMode="gray">
          <a:xfrm>
            <a:off x="161925" y="842963"/>
            <a:ext cx="1303338" cy="4270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200">
                <a:solidFill>
                  <a:srgbClr val="FFFFFF"/>
                </a:solidFill>
                <a:latin typeface="Arial Black" pitchFamily="34" charset="0"/>
                <a:cs typeface="Arial" pitchFamily="34" charset="0"/>
              </a:rPr>
              <a:t>L/O/G/O</a:t>
            </a:r>
          </a:p>
        </p:txBody>
      </p:sp>
      <p:sp>
        <p:nvSpPr>
          <p:cNvPr id="3121" name="Rectangle 49"/>
          <p:cNvSpPr>
            <a:spLocks noChangeArrowheads="1"/>
          </p:cNvSpPr>
          <p:nvPr/>
        </p:nvSpPr>
        <p:spPr bwMode="gray">
          <a:xfrm>
            <a:off x="1703388" y="4511675"/>
            <a:ext cx="742950" cy="74295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2" name="Rectangle 50"/>
          <p:cNvSpPr>
            <a:spLocks noChangeArrowheads="1"/>
          </p:cNvSpPr>
          <p:nvPr/>
        </p:nvSpPr>
        <p:spPr bwMode="gray">
          <a:xfrm>
            <a:off x="128588" y="4511675"/>
            <a:ext cx="741362" cy="742950"/>
          </a:xfrm>
          <a:prstGeom prst="rect">
            <a:avLst/>
          </a:prstGeom>
          <a:solidFill>
            <a:schemeClr val="bg1">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124" name="Rectangle 52"/>
          <p:cNvSpPr>
            <a:spLocks noChangeArrowheads="1"/>
          </p:cNvSpPr>
          <p:nvPr/>
        </p:nvSpPr>
        <p:spPr bwMode="gray">
          <a:xfrm>
            <a:off x="2492375" y="5314950"/>
            <a:ext cx="742950" cy="742950"/>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pic>
        <p:nvPicPr>
          <p:cNvPr id="3115" name="Picture 43" descr="1"/>
          <p:cNvPicPr>
            <a:picLocks noChangeAspect="1" noChangeArrowheads="1"/>
          </p:cNvPicPr>
          <p:nvPr/>
        </p:nvPicPr>
        <p:blipFill>
          <a:blip r:embed="rId7"/>
          <a:srcRect/>
          <a:stretch>
            <a:fillRect/>
          </a:stretch>
        </p:blipFill>
        <p:spPr bwMode="gray">
          <a:xfrm>
            <a:off x="130175" y="2911475"/>
            <a:ext cx="1347788" cy="1531938"/>
          </a:xfrm>
          <a:prstGeom prst="rect">
            <a:avLst/>
          </a:prstGeom>
          <a:noFill/>
        </p:spPr>
      </p:pic>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smtClean="0"/>
              <a:t>Click to edit Master title style</a:t>
            </a:r>
            <a:endParaRPr lang="en-US" dirty="0"/>
          </a:p>
        </p:txBody>
      </p:sp>
      <p:sp>
        <p:nvSpPr>
          <p:cNvPr id="3142" name="Rectangle 70" descr="2"/>
          <p:cNvSpPr>
            <a:spLocks noChangeArrowheads="1"/>
          </p:cNvSpPr>
          <p:nvPr/>
        </p:nvSpPr>
        <p:spPr bwMode="gray">
          <a:xfrm>
            <a:off x="1701800" y="3705225"/>
            <a:ext cx="744538" cy="742950"/>
          </a:xfrm>
          <a:prstGeom prst="rect">
            <a:avLst/>
          </a:prstGeom>
          <a:blipFill dpi="0" rotWithShape="1">
            <a:blip r:embed="rId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51" name="TextBox 50"/>
          <p:cNvSpPr txBox="1"/>
          <p:nvPr/>
        </p:nvSpPr>
        <p:spPr>
          <a:xfrm>
            <a:off x="152400" y="63246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0239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6" grpId="0" animBg="1"/>
      <p:bldP spid="3128" grpId="0" animBg="1"/>
      <p:bldP spid="3099" grpId="0" animBg="1"/>
      <p:bldP spid="3099" grpId="1" animBg="1"/>
      <p:bldP spid="3100" grpId="0" animBg="1"/>
      <p:bldP spid="3100" grpId="1" animBg="1"/>
      <p:bldP spid="3105" grpId="0" animBg="1"/>
      <p:bldP spid="3105" grpId="1" animBg="1"/>
      <p:bldP spid="3109" grpId="0" animBg="1"/>
      <p:bldP spid="3121" grpId="0" animBg="1"/>
      <p:bldP spid="3142"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520CDF-E958-4CD5-80CE-C47FE6E05DDD}"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DF8EE-60B3-4384-8C37-8808FE1053A6}" type="slidenum">
              <a:rPr lang="en-US" smtClean="0"/>
              <a:pPr>
                <a:defRPr/>
              </a:pPr>
              <a:t>‹#›</a:t>
            </a:fld>
            <a:endParaRPr lang="en-US"/>
          </a:p>
        </p:txBody>
      </p:sp>
    </p:spTree>
    <p:extLst>
      <p:ext uri="{BB962C8B-B14F-4D97-AF65-F5344CB8AC3E}">
        <p14:creationId xmlns:p14="http://schemas.microsoft.com/office/powerpoint/2010/main" val="13086339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24E576-060F-4607-ACD4-868C9832D285}" type="datetimeFigureOut">
              <a:rPr lang="en-US" smtClean="0"/>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81A4E1-8362-4ECC-AA1E-6181976C9F5C}" type="slidenum">
              <a:rPr lang="en-US" smtClean="0"/>
              <a:pPr>
                <a:defRPr/>
              </a:pPr>
              <a:t>‹#›</a:t>
            </a:fld>
            <a:endParaRPr lang="en-US"/>
          </a:p>
        </p:txBody>
      </p:sp>
    </p:spTree>
    <p:extLst>
      <p:ext uri="{BB962C8B-B14F-4D97-AF65-F5344CB8AC3E}">
        <p14:creationId xmlns:p14="http://schemas.microsoft.com/office/powerpoint/2010/main" val="39267574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069AB535-07C6-4C2E-867F-A4790F722BF8}"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48C4DDA-4ADA-487B-8909-B381170E3F08}" type="slidenum">
              <a:rPr lang="en-US" smtClean="0"/>
              <a:pPr>
                <a:defRPr/>
              </a:pPr>
              <a:t>‹#›</a:t>
            </a:fld>
            <a:endParaRPr lang="en-US"/>
          </a:p>
        </p:txBody>
      </p:sp>
    </p:spTree>
    <p:extLst>
      <p:ext uri="{BB962C8B-B14F-4D97-AF65-F5344CB8AC3E}">
        <p14:creationId xmlns:p14="http://schemas.microsoft.com/office/powerpoint/2010/main" val="6864366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ED5916A-DE06-40E9-8B01-752EF3A66D7E}" type="datetimeFigureOut">
              <a:rPr lang="en-US" smtClean="0"/>
              <a:pPr>
                <a:defRPr/>
              </a:pPr>
              <a:t>4/24/2020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C64FFC1-722E-4D29-9C49-909F3E3505B2}" type="slidenum">
              <a:rPr lang="en-US" smtClean="0"/>
              <a:pPr>
                <a:defRPr/>
              </a:pPr>
              <a:t>‹#›</a:t>
            </a:fld>
            <a:endParaRPr lang="en-US"/>
          </a:p>
        </p:txBody>
      </p:sp>
    </p:spTree>
    <p:extLst>
      <p:ext uri="{BB962C8B-B14F-4D97-AF65-F5344CB8AC3E}">
        <p14:creationId xmlns:p14="http://schemas.microsoft.com/office/powerpoint/2010/main" val="190220924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9E3D179-C926-44DB-87DD-396E6C55C13C}" type="datetimeFigureOut">
              <a:rPr lang="en-US" smtClean="0"/>
              <a:pPr>
                <a:defRPr/>
              </a:pPr>
              <a:t>4/24/2020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77F5A2-E492-457E-BA15-10BE65487B1D}" type="slidenum">
              <a:rPr lang="en-US" smtClean="0"/>
              <a:pPr>
                <a:defRPr/>
              </a:pPr>
              <a:t>‹#›</a:t>
            </a:fld>
            <a:endParaRPr lang="en-US"/>
          </a:p>
        </p:txBody>
      </p:sp>
    </p:spTree>
    <p:extLst>
      <p:ext uri="{BB962C8B-B14F-4D97-AF65-F5344CB8AC3E}">
        <p14:creationId xmlns:p14="http://schemas.microsoft.com/office/powerpoint/2010/main" val="126923946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3220DC5-08CB-42CE-A3DE-20D32A0EABCF}" type="datetimeFigureOut">
              <a:rPr lang="en-US" smtClean="0"/>
              <a:pPr>
                <a:defRPr/>
              </a:pPr>
              <a:t>4/24/2020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457DAEC0-A225-4282-ACC2-1BBD1644C189}" type="slidenum">
              <a:rPr lang="en-US" smtClean="0"/>
              <a:pPr>
                <a:defRPr/>
              </a:pPr>
              <a:t>‹#›</a:t>
            </a:fld>
            <a:endParaRPr lang="en-US"/>
          </a:p>
        </p:txBody>
      </p:sp>
    </p:spTree>
    <p:extLst>
      <p:ext uri="{BB962C8B-B14F-4D97-AF65-F5344CB8AC3E}">
        <p14:creationId xmlns:p14="http://schemas.microsoft.com/office/powerpoint/2010/main" val="53918099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CF00338F-6E0B-4838-8AEE-3F2FC4D0D9E7}"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26B632E-3362-47BF-B966-11B43355351F}" type="slidenum">
              <a:rPr lang="en-US" smtClean="0"/>
              <a:pPr>
                <a:defRPr/>
              </a:pPr>
              <a:t>‹#›</a:t>
            </a:fld>
            <a:endParaRPr lang="en-US"/>
          </a:p>
        </p:txBody>
      </p:sp>
    </p:spTree>
    <p:extLst>
      <p:ext uri="{BB962C8B-B14F-4D97-AF65-F5344CB8AC3E}">
        <p14:creationId xmlns:p14="http://schemas.microsoft.com/office/powerpoint/2010/main" val="16921398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1A09D3C-8FB9-45E0-BD58-ED13C5F1AEC1}" type="datetimeFigureOut">
              <a:rPr lang="en-US" smtClean="0"/>
              <a:pPr>
                <a:defRPr/>
              </a:pPr>
              <a:t>4/24/2020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7585F8-DCB2-4A96-8D15-26C96B314C7C}" type="slidenum">
              <a:rPr lang="en-US" smtClean="0"/>
              <a:pPr>
                <a:defRPr/>
              </a:pPr>
              <a:t>‹#›</a:t>
            </a:fld>
            <a:endParaRPr lang="en-US"/>
          </a:p>
        </p:txBody>
      </p:sp>
    </p:spTree>
    <p:extLst>
      <p:ext uri="{BB962C8B-B14F-4D97-AF65-F5344CB8AC3E}">
        <p14:creationId xmlns:p14="http://schemas.microsoft.com/office/powerpoint/2010/main" val="3170260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image" Target="../media/image2.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1.jpeg"/><Relationship Id="rId2" Type="http://schemas.openxmlformats.org/officeDocument/2006/relationships/slideLayout" Target="../slideLayouts/slideLayout137.xml"/><Relationship Id="rId16" Type="http://schemas.openxmlformats.org/officeDocument/2006/relationships/theme" Target="../theme/theme10.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2.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1.jpeg"/><Relationship Id="rId2" Type="http://schemas.openxmlformats.org/officeDocument/2006/relationships/slideLayout" Target="../slideLayouts/slideLayout152.xml"/><Relationship Id="rId16" Type="http://schemas.openxmlformats.org/officeDocument/2006/relationships/theme" Target="../theme/theme11.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image" Target="../media/image2.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image" Target="../media/image1.jpeg"/><Relationship Id="rId2" Type="http://schemas.openxmlformats.org/officeDocument/2006/relationships/slideLayout" Target="../slideLayouts/slideLayout167.xml"/><Relationship Id="rId16" Type="http://schemas.openxmlformats.org/officeDocument/2006/relationships/theme" Target="../theme/theme12.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image" Target="../media/image2.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image" Target="../media/image1.jpeg"/><Relationship Id="rId2" Type="http://schemas.openxmlformats.org/officeDocument/2006/relationships/slideLayout" Target="../slideLayouts/slideLayout182.xml"/><Relationship Id="rId16" Type="http://schemas.openxmlformats.org/officeDocument/2006/relationships/theme" Target="../theme/theme13.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jpe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image" Target="../media/image2.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jpe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2.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1.jpeg"/><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image" Target="../media/image2.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jpeg"/><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image" Target="../media/image2.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image" Target="../media/image1.jpeg"/><Relationship Id="rId2" Type="http://schemas.openxmlformats.org/officeDocument/2006/relationships/slideLayout" Target="../slideLayouts/slideLayout107.xml"/><Relationship Id="rId16" Type="http://schemas.openxmlformats.org/officeDocument/2006/relationships/theme" Target="../theme/theme8.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2.jpe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1.jpeg"/><Relationship Id="rId2" Type="http://schemas.openxmlformats.org/officeDocument/2006/relationships/slideLayout" Target="../slideLayouts/slideLayout122.xml"/><Relationship Id="rId16" Type="http://schemas.openxmlformats.org/officeDocument/2006/relationships/theme" Target="../theme/theme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a:solidFill>
                  <a:srgbClr val="EAF1C2"/>
                </a:solidFill>
                <a:cs typeface="Arial" pitchFamily="34" charset="0"/>
              </a:rPr>
              <a:t>www.trungtamtinhoc.edu.vn</a:t>
            </a:r>
          </a:p>
        </p:txBody>
      </p:sp>
    </p:spTree>
    <p:extLst>
      <p:ext uri="{BB962C8B-B14F-4D97-AF65-F5344CB8AC3E}">
        <p14:creationId xmlns:p14="http://schemas.microsoft.com/office/powerpoint/2010/main" val="422600373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1654723459"/>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845878799"/>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4119632343"/>
      </p:ext>
    </p:extLst>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1082153916"/>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a:solidFill>
                  <a:srgbClr val="EAF1C2"/>
                </a:solidFill>
                <a:cs typeface="Arial" pitchFamily="34" charset="0"/>
              </a:rPr>
              <a:t>www.trungtamtinhoc.edu.vn</a:t>
            </a:r>
          </a:p>
        </p:txBody>
      </p:sp>
    </p:spTree>
    <p:extLst>
      <p:ext uri="{BB962C8B-B14F-4D97-AF65-F5344CB8AC3E}">
        <p14:creationId xmlns:p14="http://schemas.microsoft.com/office/powerpoint/2010/main" val="1920361578"/>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a:solidFill>
                  <a:srgbClr val="EAF1C2"/>
                </a:solidFill>
                <a:cs typeface="Arial" pitchFamily="34" charset="0"/>
              </a:rPr>
              <a:t>www.trungtamtinhoc.edu.vn</a:t>
            </a:r>
          </a:p>
        </p:txBody>
      </p:sp>
    </p:spTree>
    <p:extLst>
      <p:ext uri="{BB962C8B-B14F-4D97-AF65-F5344CB8AC3E}">
        <p14:creationId xmlns:p14="http://schemas.microsoft.com/office/powerpoint/2010/main" val="2110957975"/>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3350514452"/>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435687213"/>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552238961"/>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1378718921"/>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2714062839"/>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pPr fontAlgn="base">
              <a:spcBef>
                <a:spcPct val="0"/>
              </a:spcBef>
              <a:spcAft>
                <a:spcPct val="0"/>
              </a:spcAft>
              <a:defRPr/>
            </a:pPr>
            <a:fld id="{D05192FC-2EBE-412F-9C5D-F49C47A6FE76}" type="datetimeFigureOut">
              <a:rPr lang="en-US" smtClean="0">
                <a:latin typeface="Arial" pitchFamily="34" charset="0"/>
                <a:cs typeface="Arial" pitchFamily="34" charset="0"/>
              </a:rPr>
              <a:pPr fontAlgn="base">
                <a:spcBef>
                  <a:spcPct val="0"/>
                </a:spcBef>
                <a:spcAft>
                  <a:spcPct val="0"/>
                </a:spcAft>
                <a:defRPr/>
              </a:pPr>
              <a:t>4/24/2020</a:t>
            </a:fld>
            <a:endParaRPr lang="en-US">
              <a:latin typeface="Arial" pitchFamily="34" charset="0"/>
              <a:cs typeface="Arial" pitchFamily="34" charset="0"/>
            </a:endParaRPr>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pPr fontAlgn="base">
              <a:spcBef>
                <a:spcPct val="0"/>
              </a:spcBef>
              <a:spcAft>
                <a:spcPct val="0"/>
              </a:spcAft>
              <a:defRPr/>
            </a:pPr>
            <a:endParaRPr lang="en-US">
              <a:latin typeface="Arial" pitchFamily="34" charset="0"/>
              <a:cs typeface="Arial" pitchFamily="34" charset="0"/>
            </a:endParaRPr>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pPr fontAlgn="base">
              <a:spcBef>
                <a:spcPct val="0"/>
              </a:spcBef>
              <a:spcAft>
                <a:spcPct val="0"/>
              </a:spcAft>
              <a:defRPr/>
            </a:pPr>
            <a:fld id="{61D94431-ED10-4D5D-B057-72DB4E9CC641}"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1060" name="Rectangle 36"/>
          <p:cNvSpPr>
            <a:spLocks noChangeArrowheads="1"/>
          </p:cNvSpPr>
          <p:nvPr/>
        </p:nvSpPr>
        <p:spPr bwMode="gray">
          <a:xfrm>
            <a:off x="7000875" y="415925"/>
            <a:ext cx="534988" cy="546100"/>
          </a:xfrm>
          <a:prstGeom prst="rect">
            <a:avLst/>
          </a:prstGeom>
          <a:solidFill>
            <a:srgbClr val="FFFFFF">
              <a:alpha val="30000"/>
            </a:srgbClr>
          </a:solidFill>
          <a:ln w="9525">
            <a:solidFill>
              <a:srgbClr val="FFFFFF"/>
            </a:solidFill>
            <a:miter lim="800000"/>
            <a:headEnd/>
            <a:tailEnd/>
          </a:ln>
          <a:effectLst/>
        </p:spPr>
        <p:txBody>
          <a:bodyPr wrap="none" anchor="ctr"/>
          <a:lstStyle/>
          <a:p>
            <a:pPr fontAlgn="base">
              <a:spcBef>
                <a:spcPct val="0"/>
              </a:spcBef>
              <a:spcAft>
                <a:spcPct val="0"/>
              </a:spcAft>
            </a:pPr>
            <a:endParaRPr lang="en-US">
              <a:solidFill>
                <a:srgbClr val="EAF1C2"/>
              </a:solidFill>
              <a:latin typeface="Arial" pitchFamily="34" charset="0"/>
              <a:cs typeface="Arial" pitchFamily="34" charset="0"/>
            </a:endParaRPr>
          </a:p>
        </p:txBody>
      </p:sp>
      <p:sp>
        <p:nvSpPr>
          <p:cNvPr id="35" name="TextBox 34"/>
          <p:cNvSpPr txBox="1"/>
          <p:nvPr/>
        </p:nvSpPr>
        <p:spPr>
          <a:xfrm>
            <a:off x="68267" y="6477000"/>
            <a:ext cx="1608133" cy="230832"/>
          </a:xfrm>
          <a:prstGeom prst="rect">
            <a:avLst/>
          </a:prstGeom>
          <a:noFill/>
        </p:spPr>
        <p:txBody>
          <a:bodyPr wrap="none" rtlCol="0">
            <a:spAutoFit/>
          </a:bodyPr>
          <a:lstStyle/>
          <a:p>
            <a:pPr fontAlgn="base">
              <a:spcBef>
                <a:spcPct val="0"/>
              </a:spcBef>
              <a:spcAft>
                <a:spcPct val="0"/>
              </a:spcAft>
            </a:pPr>
            <a:r>
              <a:rPr lang="en-US" sz="900" smtClean="0">
                <a:solidFill>
                  <a:srgbClr val="EAF1C2"/>
                </a:solidFill>
                <a:cs typeface="Arial" pitchFamily="34" charset="0"/>
              </a:rPr>
              <a:t>www.trungtamtinhoc.edu.vn</a:t>
            </a:r>
            <a:endParaRPr lang="en-US" sz="900">
              <a:solidFill>
                <a:srgbClr val="EAF1C2"/>
              </a:solidFill>
              <a:cs typeface="Arial" pitchFamily="34" charset="0"/>
            </a:endParaRPr>
          </a:p>
        </p:txBody>
      </p:sp>
    </p:spTree>
    <p:extLst>
      <p:ext uri="{BB962C8B-B14F-4D97-AF65-F5344CB8AC3E}">
        <p14:creationId xmlns:p14="http://schemas.microsoft.com/office/powerpoint/2010/main" val="3522271863"/>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Lst>
  <p:timing>
    <p:tnLst>
      <p:par>
        <p:cTn id="1" dur="indefinite" restart="never" nodeType="tmRoot"/>
      </p:par>
    </p:tnLst>
    <p:bldLst>
      <p:bldP spid="1054" grpId="0" animBg="1"/>
      <p:bldP spid="1054" grpId="1" animBg="1"/>
      <p:bldP spid="1054" grpId="2" animBg="1"/>
      <p:bldP spid="1054" grpId="3" animBg="1"/>
      <p:bldP spid="1054" grpId="4" animBg="1"/>
      <p:bldP spid="1054" grpId="5" animBg="1"/>
      <p:bldP spid="1054" grpId="6" animBg="1"/>
      <p:bldP spid="1054" grpId="7" animBg="1"/>
      <p:bldP spid="1054" grpId="8" animBg="1"/>
      <p:bldP spid="1054" grpId="9" animBg="1"/>
      <p:bldP spid="1054" grpId="10" animBg="1"/>
      <p:bldP spid="1054" grpId="11" animBg="1"/>
      <p:bldP spid="1054" grpId="12" animBg="1"/>
      <p:bldP spid="1054" grpId="13" animBg="1"/>
      <p:bldP spid="1054" grpId="14" animBg="1"/>
      <p:bldP spid="1054" grpId="15" animBg="1"/>
      <p:bldP spid="1054" grpId="16" animBg="1"/>
      <p:bldP spid="1054" grpId="17" animBg="1"/>
      <p:bldP spid="1054" grpId="18" animBg="1"/>
      <p:bldP spid="1054" grpId="19" animBg="1"/>
      <p:bldP spid="1054" grpId="20" animBg="1"/>
      <p:bldP spid="1055" grpId="0" animBg="1"/>
      <p:bldP spid="1055" grpId="1" animBg="1"/>
      <p:bldP spid="1055" grpId="2" animBg="1"/>
      <p:bldP spid="1055" grpId="3" animBg="1"/>
      <p:bldP spid="1055" grpId="4" animBg="1"/>
      <p:bldP spid="1055" grpId="5" animBg="1"/>
      <p:bldP spid="1055" grpId="6" animBg="1"/>
      <p:bldP spid="1055" grpId="7" animBg="1"/>
      <p:bldP spid="1055" grpId="8" animBg="1"/>
      <p:bldP spid="1055" grpId="9" animBg="1"/>
      <p:bldP spid="1055" grpId="10" animBg="1"/>
      <p:bldP spid="1055" grpId="11" animBg="1"/>
      <p:bldP spid="1055" grpId="12" animBg="1"/>
      <p:bldP spid="1055" grpId="13" animBg="1"/>
      <p:bldP spid="1055" grpId="14" animBg="1"/>
      <p:bldP spid="1055" grpId="15" animBg="1"/>
      <p:bldP spid="1055" grpId="16" animBg="1"/>
      <p:bldP spid="1055" grpId="17" animBg="1"/>
      <p:bldP spid="1055" grpId="18" animBg="1"/>
      <p:bldP spid="1055" grpId="19" animBg="1"/>
      <p:bldP spid="1055" grpId="20" animBg="1"/>
      <p:bldP spid="1060" grpId="0" animBg="1"/>
      <p:bldP spid="1060" grpId="1" animBg="1"/>
      <p:bldP spid="1060" grpId="2" animBg="1"/>
      <p:bldP spid="1060" grpId="3" animBg="1"/>
      <p:bldP spid="1060" grpId="4" animBg="1"/>
      <p:bldP spid="1060" grpId="5" animBg="1"/>
      <p:bldP spid="1060" grpId="6" animBg="1"/>
      <p:bldP spid="1060" grpId="7" animBg="1"/>
      <p:bldP spid="1060" grpId="8" animBg="1"/>
      <p:bldP spid="1060" grpId="9" animBg="1"/>
      <p:bldP spid="1060" grpId="10" animBg="1"/>
      <p:bldP spid="1060" grpId="11" animBg="1"/>
      <p:bldP spid="1060" grpId="12" animBg="1"/>
      <p:bldP spid="1060" grpId="13" animBg="1"/>
      <p:bldP spid="1060" grpId="14" animBg="1"/>
      <p:bldP spid="1060" grpId="15" animBg="1"/>
      <p:bldP spid="1060" grpId="16" animBg="1"/>
      <p:bldP spid="1060" grpId="17" animBg="1"/>
      <p:bldP spid="1060" grpId="18" animBg="1"/>
      <p:bldP spid="1060" grpId="19" animBg="1"/>
      <p:bldP spid="1060" grpId="2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7.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914400"/>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A1E49C"/>
              </a:solidFill>
              <a:cs typeface="Times New Roman" panose="02020603050405020304" pitchFamily="18" charset="0"/>
            </a:endParaRPr>
          </a:p>
        </p:txBody>
      </p:sp>
      <p:sp>
        <p:nvSpPr>
          <p:cNvPr id="5" name="TextBox 4"/>
          <p:cNvSpPr txBox="1"/>
          <p:nvPr/>
        </p:nvSpPr>
        <p:spPr>
          <a:xfrm>
            <a:off x="139890" y="780871"/>
            <a:ext cx="8882852" cy="1200329"/>
          </a:xfrm>
          <a:prstGeom prst="rect">
            <a:avLst/>
          </a:prstGeom>
          <a:noFill/>
        </p:spPr>
        <p:txBody>
          <a:bodyPr wrap="square" rtlCol="0">
            <a:spAutoFit/>
          </a:bodyPr>
          <a:lstStyle/>
          <a:p>
            <a:r>
              <a:rPr lang="en-US" sz="3200" b="1" dirty="0">
                <a:solidFill>
                  <a:prstClr val="black"/>
                </a:solidFill>
                <a:latin typeface="Calibri"/>
                <a:cs typeface="Times New Roman" panose="02020603050405020304" pitchFamily="18" charset="0"/>
              </a:rPr>
              <a:t>TRƯỜNG TRUNG HỌC PHỔ THÔNG LONG TRƯỜNG</a:t>
            </a:r>
            <a:r>
              <a:rPr lang="en-US" sz="3600" b="1" dirty="0">
                <a:solidFill>
                  <a:prstClr val="black"/>
                </a:solidFill>
                <a:latin typeface="Calibri"/>
                <a:cs typeface="Times New Roman" panose="02020603050405020304" pitchFamily="18" charset="0"/>
              </a:rPr>
              <a:t> </a:t>
            </a:r>
          </a:p>
          <a:p>
            <a:pPr algn="ctr"/>
            <a:r>
              <a:rPr lang="en-US" sz="3600" dirty="0">
                <a:solidFill>
                  <a:prstClr val="black"/>
                </a:solidFill>
                <a:latin typeface="Calibri"/>
                <a:cs typeface="Times New Roman" panose="02020603050405020304" pitchFamily="18" charset="0"/>
                <a:sym typeface="Wingdings"/>
              </a:rPr>
              <a:t></a:t>
            </a:r>
            <a:r>
              <a:rPr lang="en-US" sz="3200" dirty="0">
                <a:solidFill>
                  <a:prstClr val="black"/>
                </a:solidFill>
                <a:latin typeface="Calibri"/>
                <a:cs typeface="Times New Roman" panose="02020603050405020304" pitchFamily="18" charset="0"/>
              </a:rPr>
              <a:t> </a:t>
            </a:r>
            <a:r>
              <a:rPr lang="en-US" sz="3200" dirty="0">
                <a:solidFill>
                  <a:prstClr val="black"/>
                </a:solidFill>
                <a:latin typeface="Calibri"/>
                <a:cs typeface="Times New Roman" panose="02020603050405020304" pitchFamily="18" charset="0"/>
                <a:sym typeface="Wingdings"/>
              </a:rPr>
              <a:t></a:t>
            </a:r>
            <a:endParaRPr lang="en-US" sz="2800" b="1" dirty="0">
              <a:solidFill>
                <a:srgbClr val="002060"/>
              </a:solidFill>
              <a:cs typeface="Times New Roman" panose="02020603050405020304" pitchFamily="18" charset="0"/>
            </a:endParaRPr>
          </a:p>
        </p:txBody>
      </p:sp>
      <p:sp>
        <p:nvSpPr>
          <p:cNvPr id="7" name="TextBox 6"/>
          <p:cNvSpPr txBox="1"/>
          <p:nvPr/>
        </p:nvSpPr>
        <p:spPr>
          <a:xfrm>
            <a:off x="85516" y="2281297"/>
            <a:ext cx="8991600" cy="1938992"/>
          </a:xfrm>
          <a:prstGeom prst="rect">
            <a:avLst/>
          </a:prstGeom>
          <a:noFill/>
          <a:effectLst>
            <a:glow rad="101600">
              <a:schemeClr val="accent4">
                <a:satMod val="175000"/>
                <a:alpha val="40000"/>
              </a:schemeClr>
            </a:glow>
          </a:effectLst>
        </p:spPr>
        <p:txBody>
          <a:bodyPr wrap="square" rtlCol="0">
            <a:spAutoFit/>
          </a:bodyPr>
          <a:lstStyle/>
          <a:p>
            <a:pPr algn="ctr" fontAlgn="base">
              <a:spcBef>
                <a:spcPct val="0"/>
              </a:spcBef>
              <a:spcAft>
                <a:spcPct val="0"/>
              </a:spcAft>
            </a:pPr>
            <a:r>
              <a:rPr lang="en-US" sz="4000" b="1" i="1" u="sng" dirty="0" err="1" smtClean="0">
                <a:ln w="1905"/>
                <a:solidFill>
                  <a:srgbClr val="FF0000"/>
                </a:solidFill>
                <a:effectLst>
                  <a:innerShdw blurRad="69850" dist="43180" dir="5400000">
                    <a:srgbClr val="000000">
                      <a:alpha val="65000"/>
                    </a:srgbClr>
                  </a:innerShdw>
                </a:effectLst>
                <a:cs typeface="Times New Roman" panose="02020603050405020304" pitchFamily="18" charset="0"/>
              </a:rPr>
              <a:t>Bài</a:t>
            </a:r>
            <a:r>
              <a:rPr lang="en-US" sz="4000" b="1" i="1" u="sng" dirty="0" smtClean="0">
                <a:ln w="1905"/>
                <a:solidFill>
                  <a:srgbClr val="FF0000"/>
                </a:solidFill>
                <a:effectLst>
                  <a:innerShdw blurRad="69850" dist="43180" dir="5400000">
                    <a:srgbClr val="000000">
                      <a:alpha val="65000"/>
                    </a:srgbClr>
                  </a:innerShdw>
                </a:effectLst>
                <a:cs typeface="Times New Roman" panose="02020603050405020304" pitchFamily="18" charset="0"/>
              </a:rPr>
              <a:t> 2: </a:t>
            </a:r>
            <a:r>
              <a:rPr lang="en-US" sz="4000" b="1" i="1" dirty="0" smtClean="0">
                <a:ln w="1905"/>
                <a:solidFill>
                  <a:srgbClr val="FF0000"/>
                </a:solidFill>
                <a:effectLst>
                  <a:innerShdw blurRad="69850" dist="43180" dir="5400000">
                    <a:srgbClr val="000000">
                      <a:alpha val="65000"/>
                    </a:srgbClr>
                  </a:innerShdw>
                </a:effectLst>
                <a:cs typeface="Times New Roman" panose="02020603050405020304" pitchFamily="18" charset="0"/>
              </a:rPr>
              <a:t>MỘT SỐ HIỂU BIẾT VỀ NỀN QUỐC PHÒNG TOÀN DÂN, AN NINH NHÂN DÂN  </a:t>
            </a:r>
            <a:endParaRPr lang="en-US" sz="3600" i="1" dirty="0">
              <a:solidFill>
                <a:srgbClr val="FF0000"/>
              </a:solidFill>
              <a:cs typeface="Times New Roman" panose="02020603050405020304" pitchFamily="18" charset="0"/>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60347231"/>
      </p:ext>
    </p:extLst>
  </p:cSld>
  <p:clrMapOvr>
    <a:masterClrMapping/>
  </p:clrMapOvr>
  <mc:AlternateContent xmlns:mc="http://schemas.openxmlformats.org/markup-compatibility/2006" xmlns:p14="http://schemas.microsoft.com/office/powerpoint/2010/main">
    <mc:Choice Requires="p14">
      <p:transition spd="slow" p14:dur="1400" advTm="11000">
        <p14:doors dir="vert"/>
      </p:transition>
    </mc:Choice>
    <mc:Fallback xmlns="">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childTnLst>
                          </p:cTn>
                        </p:par>
                        <p:par>
                          <p:cTn id="11" fill="hold">
                            <p:stCondLst>
                              <p:cond delay="500"/>
                            </p:stCondLst>
                            <p:childTnLst>
                              <p:par>
                                <p:cTn id="12" presetID="16" presetClass="entr" presetSubtype="21" fill="hold" nodeType="afterEffect">
                                  <p:stCondLst>
                                    <p:cond delay="875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12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436" y="381000"/>
            <a:ext cx="8663964" cy="584775"/>
          </a:xfrm>
          <a:prstGeom prst="rect">
            <a:avLst/>
          </a:prstGeom>
          <a:noFill/>
        </p:spPr>
        <p:txBody>
          <a:bodyPr wrap="square" rtlCol="0">
            <a:spAutoFit/>
          </a:bodyPr>
          <a:lstStyle/>
          <a:p>
            <a:pPr fontAlgn="base">
              <a:spcBef>
                <a:spcPct val="0"/>
              </a:spcBef>
              <a:spcAft>
                <a:spcPct val="0"/>
              </a:spcAft>
            </a:pPr>
            <a:r>
              <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200" b="1" i="1" u="sng"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và cách đề </a:t>
            </a:r>
            <a:r>
              <a:rPr lang="vi-VN"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phòng</a:t>
            </a:r>
            <a:r>
              <a:rPr lang="en-US"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200" b="1" i="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Freeform 2"/>
          <p:cNvSpPr/>
          <p:nvPr/>
        </p:nvSpPr>
        <p:spPr>
          <a:xfrm>
            <a:off x="152443" y="1506128"/>
            <a:ext cx="4201641" cy="1015092"/>
          </a:xfrm>
          <a:custGeom>
            <a:avLst/>
            <a:gdLst>
              <a:gd name="connsiteX0" fmla="*/ 0 w 4201641"/>
              <a:gd name="connsiteY0" fmla="*/ 0 h 1015092"/>
              <a:gd name="connsiteX1" fmla="*/ 4201641 w 4201641"/>
              <a:gd name="connsiteY1" fmla="*/ 0 h 1015092"/>
              <a:gd name="connsiteX2" fmla="*/ 4201641 w 4201641"/>
              <a:gd name="connsiteY2" fmla="*/ 1015092 h 1015092"/>
              <a:gd name="connsiteX3" fmla="*/ 0 w 4201641"/>
              <a:gd name="connsiteY3" fmla="*/ 1015092 h 1015092"/>
              <a:gd name="connsiteX4" fmla="*/ 0 w 4201641"/>
              <a:gd name="connsiteY4" fmla="*/ 0 h 1015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1015092">
                <a:moveTo>
                  <a:pt x="0" y="0"/>
                </a:moveTo>
                <a:lnTo>
                  <a:pt x="4201641" y="0"/>
                </a:lnTo>
                <a:lnTo>
                  <a:pt x="4201641" y="1015092"/>
                </a:lnTo>
                <a:lnTo>
                  <a:pt x="0" y="101509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algn="ctr" defTabSz="1600200" fontAlgn="base">
              <a:lnSpc>
                <a:spcPct val="90000"/>
              </a:lnSpc>
              <a:spcBef>
                <a:spcPct val="0"/>
              </a:spcBef>
              <a:spcAft>
                <a:spcPct val="35000"/>
              </a:spcAft>
            </a:pPr>
            <a:r>
              <a:rPr lang="vi-VN" sz="3200" b="1" i="1" dirty="0" smtClean="0">
                <a:solidFill>
                  <a:srgbClr val="000510"/>
                </a:solidFill>
              </a:rPr>
              <a:t>CẤP CỨU BAN ĐẦU</a:t>
            </a:r>
            <a:endParaRPr lang="en-US" sz="2800" b="1" i="1" dirty="0">
              <a:solidFill>
                <a:srgbClr val="000510"/>
              </a:solidFill>
            </a:endParaRPr>
          </a:p>
        </p:txBody>
      </p:sp>
      <p:sp>
        <p:nvSpPr>
          <p:cNvPr id="5" name="Freeform 4"/>
          <p:cNvSpPr/>
          <p:nvPr/>
        </p:nvSpPr>
        <p:spPr>
          <a:xfrm>
            <a:off x="152443" y="2521221"/>
            <a:ext cx="4201641" cy="3211649"/>
          </a:xfrm>
          <a:custGeom>
            <a:avLst/>
            <a:gdLst>
              <a:gd name="connsiteX0" fmla="*/ 0 w 4201641"/>
              <a:gd name="connsiteY0" fmla="*/ 0 h 3211649"/>
              <a:gd name="connsiteX1" fmla="*/ 4201641 w 4201641"/>
              <a:gd name="connsiteY1" fmla="*/ 0 h 3211649"/>
              <a:gd name="connsiteX2" fmla="*/ 4201641 w 4201641"/>
              <a:gd name="connsiteY2" fmla="*/ 3211649 h 3211649"/>
              <a:gd name="connsiteX3" fmla="*/ 0 w 4201641"/>
              <a:gd name="connsiteY3" fmla="*/ 3211649 h 3211649"/>
              <a:gd name="connsiteX4" fmla="*/ 0 w 4201641"/>
              <a:gd name="connsiteY4" fmla="*/ 0 h 321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3211649">
                <a:moveTo>
                  <a:pt x="0" y="0"/>
                </a:moveTo>
                <a:lnTo>
                  <a:pt x="4201641" y="0"/>
                </a:lnTo>
                <a:lnTo>
                  <a:pt x="4201641" y="3211649"/>
                </a:lnTo>
                <a:lnTo>
                  <a:pt x="0" y="3211649"/>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just" defTabSz="1244600" fontAlgn="base">
              <a:lnSpc>
                <a:spcPct val="90000"/>
              </a:lnSpc>
              <a:spcBef>
                <a:spcPct val="0"/>
              </a:spcBef>
              <a:spcAft>
                <a:spcPct val="15000"/>
              </a:spcAft>
              <a:buFontTx/>
              <a:buChar char="••"/>
            </a:pPr>
            <a:r>
              <a:rPr lang="en-US" sz="2800" b="1" i="1" dirty="0" err="1" smtClean="0">
                <a:solidFill>
                  <a:srgbClr val="808080">
                    <a:lumMod val="50000"/>
                  </a:srgbClr>
                </a:solidFill>
              </a:rPr>
              <a:t>Bất</a:t>
            </a:r>
            <a:r>
              <a:rPr lang="en-US" sz="2800" b="1" i="1" dirty="0" smtClean="0">
                <a:solidFill>
                  <a:srgbClr val="808080">
                    <a:lumMod val="50000"/>
                  </a:srgbClr>
                </a:solidFill>
              </a:rPr>
              <a:t> </a:t>
            </a:r>
            <a:r>
              <a:rPr lang="en-US" sz="2800" b="1" i="1" dirty="0" err="1" smtClean="0">
                <a:solidFill>
                  <a:srgbClr val="808080">
                    <a:lumMod val="50000"/>
                  </a:srgbClr>
                </a:solidFill>
              </a:rPr>
              <a:t>động</a:t>
            </a:r>
            <a:r>
              <a:rPr lang="en-US" sz="2800" b="1" i="1" dirty="0" smtClean="0">
                <a:solidFill>
                  <a:srgbClr val="808080">
                    <a:lumMod val="50000"/>
                  </a:srgbClr>
                </a:solidFill>
              </a:rPr>
              <a:t> </a:t>
            </a:r>
            <a:r>
              <a:rPr lang="en-US" sz="2800" b="1" i="1" dirty="0" err="1" smtClean="0">
                <a:solidFill>
                  <a:srgbClr val="808080">
                    <a:lumMod val="50000"/>
                  </a:srgbClr>
                </a:solidFill>
              </a:rPr>
              <a:t>khớp</a:t>
            </a:r>
            <a:r>
              <a:rPr lang="en-US" sz="2800" b="1" i="1" dirty="0" smtClean="0">
                <a:solidFill>
                  <a:srgbClr val="808080">
                    <a:lumMod val="50000"/>
                  </a:srgbClr>
                </a:solidFill>
              </a:rPr>
              <a:t> </a:t>
            </a:r>
            <a:r>
              <a:rPr lang="en-US" sz="2800" b="1" i="1" dirty="0" err="1" smtClean="0">
                <a:solidFill>
                  <a:srgbClr val="808080">
                    <a:lumMod val="50000"/>
                  </a:srgbClr>
                </a:solidFill>
              </a:rPr>
              <a:t>bị</a:t>
            </a:r>
            <a:r>
              <a:rPr lang="en-US" sz="2800" b="1" i="1" dirty="0" smtClean="0">
                <a:solidFill>
                  <a:srgbClr val="808080">
                    <a:lumMod val="50000"/>
                  </a:srgbClr>
                </a:solidFill>
              </a:rPr>
              <a:t> </a:t>
            </a:r>
            <a:r>
              <a:rPr lang="en-US" sz="2800" b="1" i="1" dirty="0" err="1" smtClean="0">
                <a:solidFill>
                  <a:srgbClr val="808080">
                    <a:lumMod val="50000"/>
                  </a:srgbClr>
                </a:solidFill>
              </a:rPr>
              <a:t>sai</a:t>
            </a:r>
            <a:r>
              <a:rPr lang="en-US" sz="2800" b="1" i="1" dirty="0" smtClean="0">
                <a:solidFill>
                  <a:srgbClr val="808080">
                    <a:lumMod val="50000"/>
                  </a:srgbClr>
                </a:solidFill>
              </a:rPr>
              <a:t>, </a:t>
            </a:r>
            <a:r>
              <a:rPr lang="en-US" sz="2800" b="1" i="1" dirty="0" err="1" smtClean="0">
                <a:solidFill>
                  <a:srgbClr val="808080">
                    <a:lumMod val="50000"/>
                  </a:srgbClr>
                </a:solidFill>
              </a:rPr>
              <a:t>giữ</a:t>
            </a:r>
            <a:r>
              <a:rPr lang="en-US" sz="2800" b="1" i="1" dirty="0" smtClean="0">
                <a:solidFill>
                  <a:srgbClr val="808080">
                    <a:lumMod val="50000"/>
                  </a:srgbClr>
                </a:solidFill>
              </a:rPr>
              <a:t> </a:t>
            </a:r>
            <a:r>
              <a:rPr lang="en-US" sz="2800" b="1" i="1" dirty="0" err="1" smtClean="0">
                <a:solidFill>
                  <a:srgbClr val="808080">
                    <a:lumMod val="50000"/>
                  </a:srgbClr>
                </a:solidFill>
              </a:rPr>
              <a:t>nguyên</a:t>
            </a:r>
            <a:r>
              <a:rPr lang="en-US" sz="2800" b="1" i="1" dirty="0" smtClean="0">
                <a:solidFill>
                  <a:srgbClr val="808080">
                    <a:lumMod val="50000"/>
                  </a:srgbClr>
                </a:solidFill>
              </a:rPr>
              <a:t> </a:t>
            </a:r>
            <a:r>
              <a:rPr lang="en-US" sz="2800" b="1" i="1" dirty="0" err="1" smtClean="0">
                <a:solidFill>
                  <a:srgbClr val="808080">
                    <a:lumMod val="50000"/>
                  </a:srgbClr>
                </a:solidFill>
              </a:rPr>
              <a:t>tư</a:t>
            </a:r>
            <a:r>
              <a:rPr lang="en-US" sz="2800" b="1" i="1" dirty="0" smtClean="0">
                <a:solidFill>
                  <a:srgbClr val="808080">
                    <a:lumMod val="50000"/>
                  </a:srgbClr>
                </a:solidFill>
              </a:rPr>
              <a:t> </a:t>
            </a:r>
            <a:r>
              <a:rPr lang="en-US" sz="2800" b="1" i="1" dirty="0" err="1" smtClean="0">
                <a:solidFill>
                  <a:srgbClr val="808080">
                    <a:lumMod val="50000"/>
                  </a:srgbClr>
                </a:solidFill>
              </a:rPr>
              <a:t>thế</a:t>
            </a:r>
            <a:r>
              <a:rPr lang="en-US" sz="2800" b="1" i="1" dirty="0" smtClean="0">
                <a:solidFill>
                  <a:srgbClr val="808080">
                    <a:lumMod val="50000"/>
                  </a:srgbClr>
                </a:solidFill>
              </a:rPr>
              <a:t> </a:t>
            </a:r>
            <a:r>
              <a:rPr lang="en-US" sz="2800" b="1" i="1" dirty="0" err="1" smtClean="0">
                <a:solidFill>
                  <a:srgbClr val="808080">
                    <a:lumMod val="50000"/>
                  </a:srgbClr>
                </a:solidFill>
              </a:rPr>
              <a:t>sai</a:t>
            </a:r>
            <a:r>
              <a:rPr lang="en-US" sz="2800" b="1" i="1" dirty="0" smtClean="0">
                <a:solidFill>
                  <a:srgbClr val="808080">
                    <a:lumMod val="50000"/>
                  </a:srgbClr>
                </a:solidFill>
              </a:rPr>
              <a:t> </a:t>
            </a:r>
            <a:r>
              <a:rPr lang="en-US" sz="2800" b="1" i="1" dirty="0" err="1" smtClean="0">
                <a:solidFill>
                  <a:srgbClr val="808080">
                    <a:lumMod val="50000"/>
                  </a:srgbClr>
                </a:solidFill>
              </a:rPr>
              <a:t>lệch</a:t>
            </a:r>
            <a:r>
              <a:rPr lang="en-US" sz="2800" b="1" i="1" dirty="0" smtClean="0">
                <a:solidFill>
                  <a:srgbClr val="808080">
                    <a:lumMod val="50000"/>
                  </a:srgbClr>
                </a:solidFill>
              </a:rPr>
              <a:t>.</a:t>
            </a:r>
          </a:p>
          <a:p>
            <a:pPr marL="285750" lvl="1" indent="-285750" algn="just" defTabSz="1244600" fontAlgn="base">
              <a:lnSpc>
                <a:spcPct val="90000"/>
              </a:lnSpc>
              <a:spcBef>
                <a:spcPct val="0"/>
              </a:spcBef>
              <a:spcAft>
                <a:spcPct val="15000"/>
              </a:spcAft>
              <a:buFontTx/>
              <a:buChar char="••"/>
            </a:pPr>
            <a:r>
              <a:rPr lang="en-US" sz="2800" b="1" i="1" dirty="0">
                <a:solidFill>
                  <a:srgbClr val="808080">
                    <a:lumMod val="50000"/>
                  </a:srgbClr>
                </a:solidFill>
              </a:rPr>
              <a:t> </a:t>
            </a:r>
            <a:r>
              <a:rPr lang="en-US" sz="2800" b="1" i="1" dirty="0" err="1" smtClean="0">
                <a:solidFill>
                  <a:srgbClr val="808080">
                    <a:lumMod val="50000"/>
                  </a:srgbClr>
                </a:solidFill>
              </a:rPr>
              <a:t>Chuyển</a:t>
            </a:r>
            <a:r>
              <a:rPr lang="en-US" sz="2800" b="1" i="1" dirty="0" smtClean="0">
                <a:solidFill>
                  <a:srgbClr val="808080">
                    <a:lumMod val="50000"/>
                  </a:srgbClr>
                </a:solidFill>
              </a:rPr>
              <a:t> </a:t>
            </a:r>
            <a:r>
              <a:rPr lang="en-US" sz="2800" b="1" i="1" dirty="0" err="1" smtClean="0">
                <a:solidFill>
                  <a:srgbClr val="808080">
                    <a:lumMod val="50000"/>
                  </a:srgbClr>
                </a:solidFill>
              </a:rPr>
              <a:t>ngay</a:t>
            </a:r>
            <a:r>
              <a:rPr lang="en-US" sz="2800" b="1" i="1" dirty="0" smtClean="0">
                <a:solidFill>
                  <a:srgbClr val="808080">
                    <a:lumMod val="50000"/>
                  </a:srgbClr>
                </a:solidFill>
              </a:rPr>
              <a:t> </a:t>
            </a:r>
            <a:r>
              <a:rPr lang="en-US" sz="2800" b="1" i="1" dirty="0" err="1" smtClean="0">
                <a:solidFill>
                  <a:srgbClr val="808080">
                    <a:lumMod val="50000"/>
                  </a:srgbClr>
                </a:solidFill>
              </a:rPr>
              <a:t>nạn</a:t>
            </a:r>
            <a:r>
              <a:rPr lang="en-US" sz="2800" b="1" i="1" dirty="0" smtClean="0">
                <a:solidFill>
                  <a:srgbClr val="808080">
                    <a:lumMod val="50000"/>
                  </a:srgbClr>
                </a:solidFill>
              </a:rPr>
              <a:t> </a:t>
            </a:r>
            <a:r>
              <a:rPr lang="en-US" sz="2800" b="1" i="1" dirty="0" err="1" smtClean="0">
                <a:solidFill>
                  <a:srgbClr val="808080">
                    <a:lumMod val="50000"/>
                  </a:srgbClr>
                </a:solidFill>
              </a:rPr>
              <a:t>nhân</a:t>
            </a:r>
            <a:r>
              <a:rPr lang="en-US" sz="2800" b="1" i="1" dirty="0" smtClean="0">
                <a:solidFill>
                  <a:srgbClr val="808080">
                    <a:lumMod val="50000"/>
                  </a:srgbClr>
                </a:solidFill>
              </a:rPr>
              <a:t> </a:t>
            </a:r>
            <a:r>
              <a:rPr lang="en-US" sz="2800" b="1" i="1" dirty="0" err="1" smtClean="0">
                <a:solidFill>
                  <a:srgbClr val="808080">
                    <a:lumMod val="50000"/>
                  </a:srgbClr>
                </a:solidFill>
              </a:rPr>
              <a:t>đến</a:t>
            </a:r>
            <a:r>
              <a:rPr lang="en-US" sz="2800" b="1" i="1" dirty="0" smtClean="0">
                <a:solidFill>
                  <a:srgbClr val="808080">
                    <a:lumMod val="50000"/>
                  </a:srgbClr>
                </a:solidFill>
              </a:rPr>
              <a:t> </a:t>
            </a:r>
            <a:r>
              <a:rPr lang="en-US" sz="2800" b="1" i="1" dirty="0" err="1" smtClean="0">
                <a:solidFill>
                  <a:srgbClr val="808080">
                    <a:lumMod val="50000"/>
                  </a:srgbClr>
                </a:solidFill>
              </a:rPr>
              <a:t>cơ</a:t>
            </a:r>
            <a:r>
              <a:rPr lang="en-US" sz="2800" b="1" i="1" dirty="0" smtClean="0">
                <a:solidFill>
                  <a:srgbClr val="808080">
                    <a:lumMod val="50000"/>
                  </a:srgbClr>
                </a:solidFill>
              </a:rPr>
              <a:t> </a:t>
            </a:r>
            <a:r>
              <a:rPr lang="en-US" sz="2800" b="1" i="1" dirty="0" err="1" smtClean="0">
                <a:solidFill>
                  <a:srgbClr val="808080">
                    <a:lumMod val="50000"/>
                  </a:srgbClr>
                </a:solidFill>
              </a:rPr>
              <a:t>sở</a:t>
            </a:r>
            <a:r>
              <a:rPr lang="en-US" sz="2800" b="1" i="1" dirty="0" smtClean="0">
                <a:solidFill>
                  <a:srgbClr val="808080">
                    <a:lumMod val="50000"/>
                  </a:srgbClr>
                </a:solidFill>
              </a:rPr>
              <a:t> y </a:t>
            </a:r>
            <a:r>
              <a:rPr lang="en-US" sz="2800" b="1" i="1" dirty="0" err="1" smtClean="0">
                <a:solidFill>
                  <a:srgbClr val="808080">
                    <a:lumMod val="50000"/>
                  </a:srgbClr>
                </a:solidFill>
              </a:rPr>
              <a:t>tế</a:t>
            </a:r>
            <a:r>
              <a:rPr lang="en-US" sz="2800" b="1" i="1" dirty="0" smtClean="0">
                <a:solidFill>
                  <a:srgbClr val="808080">
                    <a:lumMod val="50000"/>
                  </a:srgbClr>
                </a:solidFill>
              </a:rPr>
              <a:t>.  </a:t>
            </a:r>
            <a:endParaRPr lang="en-US" sz="2800" b="1" i="1" dirty="0">
              <a:solidFill>
                <a:srgbClr val="808080">
                  <a:lumMod val="50000"/>
                </a:srgbClr>
              </a:solidFill>
            </a:endParaRPr>
          </a:p>
        </p:txBody>
      </p:sp>
      <p:sp>
        <p:nvSpPr>
          <p:cNvPr id="8" name="Freeform 7"/>
          <p:cNvSpPr/>
          <p:nvPr/>
        </p:nvSpPr>
        <p:spPr>
          <a:xfrm>
            <a:off x="4800600" y="1479494"/>
            <a:ext cx="4201641" cy="1050200"/>
          </a:xfrm>
          <a:custGeom>
            <a:avLst/>
            <a:gdLst>
              <a:gd name="connsiteX0" fmla="*/ 0 w 4201641"/>
              <a:gd name="connsiteY0" fmla="*/ 0 h 1050200"/>
              <a:gd name="connsiteX1" fmla="*/ 4201641 w 4201641"/>
              <a:gd name="connsiteY1" fmla="*/ 0 h 1050200"/>
              <a:gd name="connsiteX2" fmla="*/ 4201641 w 4201641"/>
              <a:gd name="connsiteY2" fmla="*/ 1050200 h 1050200"/>
              <a:gd name="connsiteX3" fmla="*/ 0 w 4201641"/>
              <a:gd name="connsiteY3" fmla="*/ 1050200 h 1050200"/>
              <a:gd name="connsiteX4" fmla="*/ 0 w 4201641"/>
              <a:gd name="connsiteY4" fmla="*/ 0 h 10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1050200">
                <a:moveTo>
                  <a:pt x="0" y="0"/>
                </a:moveTo>
                <a:lnTo>
                  <a:pt x="4201641" y="0"/>
                </a:lnTo>
                <a:lnTo>
                  <a:pt x="4201641" y="1050200"/>
                </a:lnTo>
                <a:lnTo>
                  <a:pt x="0" y="10502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algn="ctr" defTabSz="1600200" fontAlgn="base">
              <a:lnSpc>
                <a:spcPct val="90000"/>
              </a:lnSpc>
              <a:spcBef>
                <a:spcPct val="0"/>
              </a:spcBef>
              <a:spcAft>
                <a:spcPct val="35000"/>
              </a:spcAft>
            </a:pPr>
            <a:r>
              <a:rPr lang="vi-VN" sz="3200" b="1" i="1" dirty="0" smtClean="0">
                <a:solidFill>
                  <a:srgbClr val="000510"/>
                </a:solidFill>
              </a:rPr>
              <a:t>CÁCH ĐỀ PHÒNG</a:t>
            </a:r>
            <a:endParaRPr lang="en-US" sz="2800" b="1" i="1" dirty="0">
              <a:solidFill>
                <a:srgbClr val="000510"/>
              </a:solidFill>
            </a:endParaRPr>
          </a:p>
        </p:txBody>
      </p:sp>
      <p:sp>
        <p:nvSpPr>
          <p:cNvPr id="9" name="Freeform 8"/>
          <p:cNvSpPr/>
          <p:nvPr/>
        </p:nvSpPr>
        <p:spPr>
          <a:xfrm>
            <a:off x="4800645" y="2547855"/>
            <a:ext cx="4201641" cy="3211649"/>
          </a:xfrm>
          <a:custGeom>
            <a:avLst/>
            <a:gdLst>
              <a:gd name="connsiteX0" fmla="*/ 0 w 4201641"/>
              <a:gd name="connsiteY0" fmla="*/ 0 h 3211649"/>
              <a:gd name="connsiteX1" fmla="*/ 4201641 w 4201641"/>
              <a:gd name="connsiteY1" fmla="*/ 0 h 3211649"/>
              <a:gd name="connsiteX2" fmla="*/ 4201641 w 4201641"/>
              <a:gd name="connsiteY2" fmla="*/ 3211649 h 3211649"/>
              <a:gd name="connsiteX3" fmla="*/ 0 w 4201641"/>
              <a:gd name="connsiteY3" fmla="*/ 3211649 h 3211649"/>
              <a:gd name="connsiteX4" fmla="*/ 0 w 4201641"/>
              <a:gd name="connsiteY4" fmla="*/ 0 h 321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3211649">
                <a:moveTo>
                  <a:pt x="0" y="0"/>
                </a:moveTo>
                <a:lnTo>
                  <a:pt x="4201641" y="0"/>
                </a:lnTo>
                <a:lnTo>
                  <a:pt x="4201641" y="3211649"/>
                </a:lnTo>
                <a:lnTo>
                  <a:pt x="0" y="3211649"/>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just" defTabSz="1244600" fontAlgn="base">
              <a:lnSpc>
                <a:spcPct val="90000"/>
              </a:lnSpc>
              <a:spcBef>
                <a:spcPct val="0"/>
              </a:spcBef>
              <a:spcAft>
                <a:spcPct val="15000"/>
              </a:spcAft>
              <a:buFontTx/>
              <a:buChar char="••"/>
            </a:pPr>
            <a:r>
              <a:rPr lang="en-US" sz="2800" b="1" i="1" dirty="0" err="1" smtClean="0">
                <a:solidFill>
                  <a:srgbClr val="808080">
                    <a:lumMod val="50000"/>
                  </a:srgbClr>
                </a:solidFill>
              </a:rPr>
              <a:t>Chấp</a:t>
            </a:r>
            <a:r>
              <a:rPr lang="en-US" sz="2800" b="1" i="1" dirty="0" smtClean="0">
                <a:solidFill>
                  <a:srgbClr val="808080">
                    <a:lumMod val="50000"/>
                  </a:srgbClr>
                </a:solidFill>
              </a:rPr>
              <a:t> </a:t>
            </a:r>
            <a:r>
              <a:rPr lang="en-US" sz="2800" b="1" i="1" dirty="0" err="1" smtClean="0">
                <a:solidFill>
                  <a:srgbClr val="808080">
                    <a:lumMod val="50000"/>
                  </a:srgbClr>
                </a:solidFill>
              </a:rPr>
              <a:t>hành</a:t>
            </a:r>
            <a:r>
              <a:rPr lang="en-US" sz="2800" b="1" i="1" dirty="0" smtClean="0">
                <a:solidFill>
                  <a:srgbClr val="808080">
                    <a:lumMod val="50000"/>
                  </a:srgbClr>
                </a:solidFill>
              </a:rPr>
              <a:t> </a:t>
            </a:r>
            <a:r>
              <a:rPr lang="en-US" sz="2800" b="1" i="1" dirty="0" err="1" smtClean="0">
                <a:solidFill>
                  <a:srgbClr val="808080">
                    <a:lumMod val="50000"/>
                  </a:srgbClr>
                </a:solidFill>
              </a:rPr>
              <a:t>nghiêm</a:t>
            </a:r>
            <a:r>
              <a:rPr lang="en-US" sz="2800" b="1" i="1" dirty="0" smtClean="0">
                <a:solidFill>
                  <a:srgbClr val="808080">
                    <a:lumMod val="50000"/>
                  </a:srgbClr>
                </a:solidFill>
              </a:rPr>
              <a:t> </a:t>
            </a:r>
            <a:r>
              <a:rPr lang="en-US" sz="2800" b="1" i="1" dirty="0" err="1" smtClean="0">
                <a:solidFill>
                  <a:srgbClr val="808080">
                    <a:lumMod val="50000"/>
                  </a:srgbClr>
                </a:solidFill>
              </a:rPr>
              <a:t>chỉnh</a:t>
            </a:r>
            <a:r>
              <a:rPr lang="en-US" sz="2800" b="1" i="1" dirty="0" smtClean="0">
                <a:solidFill>
                  <a:srgbClr val="808080">
                    <a:lumMod val="50000"/>
                  </a:srgbClr>
                </a:solidFill>
              </a:rPr>
              <a:t> </a:t>
            </a:r>
            <a:r>
              <a:rPr lang="en-US" sz="2800" b="1" i="1" dirty="0" err="1" smtClean="0">
                <a:solidFill>
                  <a:srgbClr val="808080">
                    <a:lumMod val="50000"/>
                  </a:srgbClr>
                </a:solidFill>
              </a:rPr>
              <a:t>các</a:t>
            </a:r>
            <a:r>
              <a:rPr lang="en-US" sz="2800" b="1" i="1" dirty="0" smtClean="0">
                <a:solidFill>
                  <a:srgbClr val="808080">
                    <a:lumMod val="50000"/>
                  </a:srgbClr>
                </a:solidFill>
              </a:rPr>
              <a:t> </a:t>
            </a:r>
            <a:r>
              <a:rPr lang="en-US" sz="2800" b="1" i="1" dirty="0" err="1" smtClean="0">
                <a:solidFill>
                  <a:srgbClr val="808080">
                    <a:lumMod val="50000"/>
                  </a:srgbClr>
                </a:solidFill>
              </a:rPr>
              <a:t>quy</a:t>
            </a:r>
            <a:r>
              <a:rPr lang="en-US" sz="2800" b="1" i="1" dirty="0" smtClean="0">
                <a:solidFill>
                  <a:srgbClr val="808080">
                    <a:lumMod val="50000"/>
                  </a:srgbClr>
                </a:solidFill>
              </a:rPr>
              <a:t> </a:t>
            </a:r>
            <a:r>
              <a:rPr lang="en-US" sz="2800" b="1" i="1" dirty="0" err="1" smtClean="0">
                <a:solidFill>
                  <a:srgbClr val="808080">
                    <a:lumMod val="50000"/>
                  </a:srgbClr>
                </a:solidFill>
              </a:rPr>
              <a:t>tắc</a:t>
            </a:r>
            <a:r>
              <a:rPr lang="en-US" sz="2800" b="1" i="1" dirty="0" smtClean="0">
                <a:solidFill>
                  <a:srgbClr val="808080">
                    <a:lumMod val="50000"/>
                  </a:srgbClr>
                </a:solidFill>
              </a:rPr>
              <a:t> </a:t>
            </a:r>
            <a:r>
              <a:rPr lang="en-US" sz="2800" b="1" i="1" dirty="0" err="1" smtClean="0">
                <a:solidFill>
                  <a:srgbClr val="808080">
                    <a:lumMod val="50000"/>
                  </a:srgbClr>
                </a:solidFill>
              </a:rPr>
              <a:t>về</a:t>
            </a:r>
            <a:r>
              <a:rPr lang="en-US" sz="2800" b="1" i="1" dirty="0" smtClean="0">
                <a:solidFill>
                  <a:srgbClr val="808080">
                    <a:lumMod val="50000"/>
                  </a:srgbClr>
                </a:solidFill>
              </a:rPr>
              <a:t> an </a:t>
            </a:r>
            <a:r>
              <a:rPr lang="en-US" sz="2800" b="1" i="1" dirty="0" err="1" smtClean="0">
                <a:solidFill>
                  <a:srgbClr val="808080">
                    <a:lumMod val="50000"/>
                  </a:srgbClr>
                </a:solidFill>
              </a:rPr>
              <a:t>toàn</a:t>
            </a:r>
            <a:r>
              <a:rPr lang="en-US" sz="2800" b="1" i="1" dirty="0" smtClean="0">
                <a:solidFill>
                  <a:srgbClr val="808080">
                    <a:lumMod val="50000"/>
                  </a:srgbClr>
                </a:solidFill>
              </a:rPr>
              <a:t>.</a:t>
            </a:r>
          </a:p>
          <a:p>
            <a:pPr marL="285750" lvl="1" indent="-285750" algn="just" defTabSz="1244600" fontAlgn="base">
              <a:lnSpc>
                <a:spcPct val="90000"/>
              </a:lnSpc>
              <a:spcBef>
                <a:spcPct val="0"/>
              </a:spcBef>
              <a:spcAft>
                <a:spcPct val="15000"/>
              </a:spcAft>
              <a:buFontTx/>
              <a:buChar char="••"/>
            </a:pPr>
            <a:r>
              <a:rPr lang="en-US" sz="2800" b="1" i="1" dirty="0" err="1" smtClean="0">
                <a:solidFill>
                  <a:srgbClr val="808080">
                    <a:lumMod val="50000"/>
                  </a:srgbClr>
                </a:solidFill>
              </a:rPr>
              <a:t>Kiểm</a:t>
            </a:r>
            <a:r>
              <a:rPr lang="en-US" sz="2800" b="1" i="1" dirty="0" smtClean="0">
                <a:solidFill>
                  <a:srgbClr val="808080">
                    <a:lumMod val="50000"/>
                  </a:srgbClr>
                </a:solidFill>
              </a:rPr>
              <a:t> </a:t>
            </a:r>
            <a:r>
              <a:rPr lang="en-US" sz="2800" b="1" i="1" dirty="0" err="1" smtClean="0">
                <a:solidFill>
                  <a:srgbClr val="808080">
                    <a:lumMod val="50000"/>
                  </a:srgbClr>
                </a:solidFill>
              </a:rPr>
              <a:t>tra</a:t>
            </a:r>
            <a:r>
              <a:rPr lang="en-US" sz="2800" b="1" i="1" dirty="0" smtClean="0">
                <a:solidFill>
                  <a:srgbClr val="808080">
                    <a:lumMod val="50000"/>
                  </a:srgbClr>
                </a:solidFill>
              </a:rPr>
              <a:t> </a:t>
            </a:r>
            <a:r>
              <a:rPr lang="en-US" sz="2800" b="1" i="1" dirty="0" err="1" smtClean="0">
                <a:solidFill>
                  <a:srgbClr val="808080">
                    <a:lumMod val="50000"/>
                  </a:srgbClr>
                </a:solidFill>
              </a:rPr>
              <a:t>độ</a:t>
            </a:r>
            <a:r>
              <a:rPr lang="en-US" sz="2800" b="1" i="1" dirty="0" smtClean="0">
                <a:solidFill>
                  <a:srgbClr val="808080">
                    <a:lumMod val="50000"/>
                  </a:srgbClr>
                </a:solidFill>
              </a:rPr>
              <a:t> an </a:t>
            </a:r>
            <a:r>
              <a:rPr lang="en-US" sz="2800" b="1" i="1" dirty="0" err="1" smtClean="0">
                <a:solidFill>
                  <a:srgbClr val="808080">
                    <a:lumMod val="50000"/>
                  </a:srgbClr>
                </a:solidFill>
              </a:rPr>
              <a:t>toàn</a:t>
            </a:r>
            <a:r>
              <a:rPr lang="en-US" sz="2800" b="1" i="1" dirty="0">
                <a:solidFill>
                  <a:srgbClr val="808080">
                    <a:lumMod val="50000"/>
                  </a:srgbClr>
                </a:solidFill>
              </a:rPr>
              <a:t> </a:t>
            </a:r>
            <a:r>
              <a:rPr lang="en-US" sz="2800" b="1" i="1" dirty="0" err="1" smtClean="0">
                <a:solidFill>
                  <a:srgbClr val="808080">
                    <a:lumMod val="50000"/>
                  </a:srgbClr>
                </a:solidFill>
              </a:rPr>
              <a:t>trước</a:t>
            </a:r>
            <a:r>
              <a:rPr lang="en-US" sz="2800" b="1" i="1" dirty="0" smtClean="0">
                <a:solidFill>
                  <a:srgbClr val="808080">
                    <a:lumMod val="50000"/>
                  </a:srgbClr>
                </a:solidFill>
              </a:rPr>
              <a:t> </a:t>
            </a:r>
            <a:r>
              <a:rPr lang="en-US" sz="2800" b="1" i="1" dirty="0" err="1" smtClean="0">
                <a:solidFill>
                  <a:srgbClr val="808080">
                    <a:lumMod val="50000"/>
                  </a:srgbClr>
                </a:solidFill>
              </a:rPr>
              <a:t>khi</a:t>
            </a:r>
            <a:r>
              <a:rPr lang="en-US" sz="2800" b="1" i="1" dirty="0" smtClean="0">
                <a:solidFill>
                  <a:srgbClr val="808080">
                    <a:lumMod val="50000"/>
                  </a:srgbClr>
                </a:solidFill>
              </a:rPr>
              <a:t> </a:t>
            </a:r>
            <a:r>
              <a:rPr lang="en-US" sz="2800" b="1" i="1" dirty="0" err="1" smtClean="0">
                <a:solidFill>
                  <a:srgbClr val="808080">
                    <a:lumMod val="50000"/>
                  </a:srgbClr>
                </a:solidFill>
              </a:rPr>
              <a:t>lao</a:t>
            </a:r>
            <a:r>
              <a:rPr lang="en-US" sz="2800" b="1" i="1" dirty="0" smtClean="0">
                <a:solidFill>
                  <a:srgbClr val="808080">
                    <a:lumMod val="50000"/>
                  </a:srgbClr>
                </a:solidFill>
              </a:rPr>
              <a:t> </a:t>
            </a:r>
            <a:r>
              <a:rPr lang="en-US" sz="2800" b="1" i="1" dirty="0" err="1" smtClean="0">
                <a:solidFill>
                  <a:srgbClr val="808080">
                    <a:lumMod val="50000"/>
                  </a:srgbClr>
                </a:solidFill>
              </a:rPr>
              <a:t>động</a:t>
            </a:r>
            <a:r>
              <a:rPr lang="en-US" sz="2800" b="1" i="1" dirty="0" smtClean="0">
                <a:solidFill>
                  <a:srgbClr val="808080">
                    <a:lumMod val="50000"/>
                  </a:srgbClr>
                </a:solidFill>
              </a:rPr>
              <a:t>, </a:t>
            </a:r>
            <a:r>
              <a:rPr lang="en-US" sz="2800" b="1" i="1" dirty="0" err="1" smtClean="0">
                <a:solidFill>
                  <a:srgbClr val="808080">
                    <a:lumMod val="50000"/>
                  </a:srgbClr>
                </a:solidFill>
              </a:rPr>
              <a:t>luyện</a:t>
            </a:r>
            <a:r>
              <a:rPr lang="en-US" sz="2800" b="1" i="1" dirty="0" smtClean="0">
                <a:solidFill>
                  <a:srgbClr val="808080">
                    <a:lumMod val="50000"/>
                  </a:srgbClr>
                </a:solidFill>
              </a:rPr>
              <a:t> </a:t>
            </a:r>
            <a:r>
              <a:rPr lang="en-US" sz="2800" b="1" i="1" dirty="0" err="1" smtClean="0">
                <a:solidFill>
                  <a:srgbClr val="808080">
                    <a:lumMod val="50000"/>
                  </a:srgbClr>
                </a:solidFill>
              </a:rPr>
              <a:t>tập</a:t>
            </a:r>
            <a:r>
              <a:rPr lang="en-US" sz="2800" b="1" i="1" dirty="0" smtClean="0">
                <a:solidFill>
                  <a:srgbClr val="808080">
                    <a:lumMod val="50000"/>
                  </a:srgbClr>
                </a:solidFill>
              </a:rPr>
              <a:t>.  </a:t>
            </a:r>
            <a:endParaRPr lang="en-US" sz="2800" i="1" dirty="0">
              <a:solidFill>
                <a:srgbClr val="808080">
                  <a:lumMod val="50000"/>
                </a:srgbClr>
              </a:solidFill>
            </a:endParaRPr>
          </a:p>
        </p:txBody>
      </p:sp>
    </p:spTree>
    <p:extLst>
      <p:ext uri="{BB962C8B-B14F-4D97-AF65-F5344CB8AC3E}">
        <p14:creationId xmlns:p14="http://schemas.microsoft.com/office/powerpoint/2010/main" val="29779222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304800"/>
            <a:ext cx="8763000" cy="914400"/>
          </a:xfrm>
          <a:noFill/>
          <a:ln>
            <a:noFill/>
            <a:miter lim="800000"/>
            <a:headEnd/>
            <a:tailEnd/>
          </a:ln>
        </p:spPr>
        <p:txBody>
          <a:bodyPr/>
          <a:lstStyle/>
          <a:p>
            <a:pPr algn="ctr">
              <a:defRPr/>
            </a:pPr>
            <a:r>
              <a:rPr lang="en-US" sz="3200" b="1" i="1" dirty="0" smtClean="0">
                <a:solidFill>
                  <a:srgbClr val="C00000"/>
                </a:solidFill>
                <a:latin typeface="Times New Roman" panose="02020603050405020304" pitchFamily="18" charset="0"/>
                <a:cs typeface="Times New Roman" panose="02020603050405020304" pitchFamily="18" charset="0"/>
              </a:rPr>
              <a:t>BẢNG SO SÁNH TRIỆU CHỨNG BONG GÂN VÀ SAI KHỚP</a:t>
            </a:r>
            <a:endParaRPr lang="en-US" altLang="en-US" sz="3200" b="1" i="1" dirty="0" smtClean="0">
              <a:solidFill>
                <a:srgbClr val="C00000"/>
              </a:solidFill>
              <a:latin typeface="Times New Roman" panose="02020603050405020304" pitchFamily="18" charset="0"/>
              <a:cs typeface="Times New Roman" panose="02020603050405020304" pitchFamily="18" charset="0"/>
            </a:endParaRPr>
          </a:p>
        </p:txBody>
      </p:sp>
      <p:graphicFrame>
        <p:nvGraphicFramePr>
          <p:cNvPr id="77874" name="Group 50"/>
          <p:cNvGraphicFramePr>
            <a:graphicFrameLocks noGrp="1"/>
          </p:cNvGraphicFramePr>
          <p:nvPr>
            <p:ph type="tbl" idx="1"/>
            <p:extLst>
              <p:ext uri="{D42A27DB-BD31-4B8C-83A1-F6EECF244321}">
                <p14:modId xmlns:p14="http://schemas.microsoft.com/office/powerpoint/2010/main" val="3602973190"/>
              </p:ext>
            </p:extLst>
          </p:nvPr>
        </p:nvGraphicFramePr>
        <p:xfrm>
          <a:off x="304800" y="1447800"/>
          <a:ext cx="8610600" cy="5105399"/>
        </p:xfrm>
        <a:graphic>
          <a:graphicData uri="http://schemas.openxmlformats.org/drawingml/2006/table">
            <a:tbl>
              <a:tblPr>
                <a:tableStyleId>{FABFCF23-3B69-468F-B69F-88F6DE6A72F2}</a:tableStyleId>
              </a:tblPr>
              <a:tblGrid>
                <a:gridCol w="762000"/>
                <a:gridCol w="2698750"/>
                <a:gridCol w="2363788"/>
                <a:gridCol w="2786062"/>
              </a:tblGrid>
              <a:tr h="7536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rgbClr val="FF0000"/>
                          </a:solidFill>
                          <a:effectLst/>
                        </a:rPr>
                        <a:t>TT</a:t>
                      </a:r>
                      <a:endPar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algn="ctr" rtl="0"/>
                      <a:r>
                        <a:rPr lang="en-US" sz="2800" b="1" i="1" u="none" strike="noStrike" kern="1200" baseline="0" dirty="0" smtClean="0">
                          <a:solidFill>
                            <a:srgbClr val="FF0000"/>
                          </a:solidFill>
                        </a:rPr>
                        <a:t>TRIỆU CHỨNG</a:t>
                      </a:r>
                      <a:endParaRPr lang="en-US" sz="2800" b="1" i="1" u="none" strike="noStrike" kern="1200" baseline="0" dirty="0" smtClean="0">
                        <a:solidFill>
                          <a:srgbClr val="FF0000"/>
                        </a:solidFill>
                        <a:latin typeface="+mn-lt"/>
                        <a:ea typeface="+mn-ea"/>
                        <a:cs typeface="+mn-cs"/>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sz="2800" b="1" i="1" u="none" strike="noStrike" kern="1200" baseline="0" dirty="0" smtClean="0">
                          <a:solidFill>
                            <a:srgbClr val="FF0000"/>
                          </a:solidFill>
                        </a:rPr>
                        <a:t>BONG GÂN</a:t>
                      </a:r>
                      <a:endParaRPr kumimoji="0" lang="en-US" sz="2800" b="1" i="1" u="none" strike="noStrike" cap="none" normalizeH="0" baseline="0" dirty="0" smtClean="0">
                        <a:ln>
                          <a:noFill/>
                        </a:ln>
                        <a:solidFill>
                          <a:srgbClr val="FF0000"/>
                        </a:solidFill>
                        <a:effectLst/>
                        <a:latin typeface=".VnTime" pitchFamily="34"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algn="ctr" rtl="0"/>
                      <a:r>
                        <a:rPr lang="en-US" sz="2800" b="1" i="1" u="none" strike="noStrike" kern="1200" baseline="0" dirty="0" smtClean="0">
                          <a:solidFill>
                            <a:srgbClr val="FF0000"/>
                          </a:solidFill>
                        </a:rPr>
                        <a:t>SAI KHỚP</a:t>
                      </a:r>
                      <a:endParaRPr lang="en-US" sz="2800" b="1" i="1" u="none" strike="noStrike" kern="1200" baseline="0" dirty="0" smtClean="0">
                        <a:solidFill>
                          <a:srgbClr val="FF0000"/>
                        </a:solidFill>
                        <a:latin typeface="+mn-lt"/>
                        <a:ea typeface="+mn-ea"/>
                        <a:cs typeface="+mn-cs"/>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r>
              <a:tr h="84437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rgbClr val="33CCFF"/>
                          </a:solidFill>
                          <a:effectLst/>
                        </a:rPr>
                        <a:t>1</a:t>
                      </a:r>
                      <a:endParaRPr kumimoji="0" lang="en-US" sz="24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2400" b="1" i="1" u="none" strike="noStrike" kern="1200" baseline="0" dirty="0" err="1" smtClean="0">
                          <a:solidFill>
                            <a:srgbClr val="3333FF"/>
                          </a:solidFill>
                        </a:rPr>
                        <a:t>Đau</a:t>
                      </a:r>
                      <a:r>
                        <a:rPr lang="en-US" sz="2400" b="1" i="1" u="none" strike="noStrike" kern="1200" baseline="0" dirty="0" smtClean="0">
                          <a:solidFill>
                            <a:srgbClr val="3333FF"/>
                          </a:solidFill>
                        </a:rPr>
                        <a:t> </a:t>
                      </a:r>
                      <a:r>
                        <a:rPr lang="en-US" sz="2400" b="1" i="1" u="none" strike="noStrike" kern="1200" baseline="0" dirty="0" err="1" smtClean="0">
                          <a:solidFill>
                            <a:srgbClr val="3333FF"/>
                          </a:solidFill>
                        </a:rPr>
                        <a:t>dữ</a:t>
                      </a:r>
                      <a:r>
                        <a:rPr lang="en-US" sz="2400" b="1" i="1" u="none" strike="noStrike" kern="1200" baseline="0" dirty="0" smtClean="0">
                          <a:solidFill>
                            <a:srgbClr val="3333FF"/>
                          </a:solidFill>
                        </a:rPr>
                        <a:t> </a:t>
                      </a:r>
                      <a:r>
                        <a:rPr lang="en-US" sz="2400" b="1" i="1" u="none" strike="noStrike" kern="1200" baseline="0" dirty="0" err="1" smtClean="0">
                          <a:solidFill>
                            <a:srgbClr val="3333FF"/>
                          </a:solidFill>
                        </a:rPr>
                        <a:t>dội</a:t>
                      </a:r>
                      <a:endParaRPr kumimoji="0" lang="en-US" sz="2400" b="1" i="1" u="none" strike="noStrike" cap="none" normalizeH="0" baseline="0" dirty="0" smtClean="0">
                        <a:ln>
                          <a:noFill/>
                        </a:ln>
                        <a:solidFill>
                          <a:srgbClr val="3333FF"/>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err="1" smtClean="0">
                          <a:ln>
                            <a:noFill/>
                          </a:ln>
                          <a:solidFill>
                            <a:srgbClr val="FF0066"/>
                          </a:solidFill>
                          <a:effectLst/>
                        </a:rPr>
                        <a:t>Có</a:t>
                      </a:r>
                      <a:endParaRPr kumimoji="0" lang="en-US" sz="2400" b="1" i="1" u="none" strike="noStrike" cap="none" normalizeH="0" baseline="0" dirty="0" smtClean="0">
                        <a:ln>
                          <a:noFill/>
                        </a:ln>
                        <a:solidFill>
                          <a:srgbClr val="FF0066"/>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err="1" smtClean="0">
                          <a:ln>
                            <a:noFill/>
                          </a:ln>
                          <a:solidFill>
                            <a:schemeClr val="accent1">
                              <a:lumMod val="50000"/>
                            </a:schemeClr>
                          </a:solidFill>
                          <a:effectLst/>
                        </a:rPr>
                        <a:t>Có</a:t>
                      </a:r>
                      <a:endParaRPr kumimoji="0" lang="en-US" sz="2400" b="1" i="1" u="none" strike="noStrike" cap="none" normalizeH="0" baseline="0" dirty="0" smtClean="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CFF99"/>
                    </a:solidFill>
                  </a:tcPr>
                </a:tc>
              </a:tr>
              <a:tr h="87035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rgbClr val="33CCFF"/>
                          </a:solidFill>
                          <a:effectLst/>
                        </a:rPr>
                        <a:t>2</a:t>
                      </a:r>
                      <a:endParaRPr kumimoji="0" lang="en-US" sz="24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rtl="0"/>
                      <a:r>
                        <a:rPr lang="vi-VN" sz="2400" b="1" i="1" u="none" strike="noStrike" kern="1200" baseline="0" dirty="0" smtClean="0">
                          <a:solidFill>
                            <a:srgbClr val="3333FF"/>
                          </a:solidFill>
                        </a:rPr>
                        <a:t>Sư</a:t>
                      </a:r>
                      <a:r>
                        <a:rPr lang="en-US" sz="2400" b="1" i="1" u="none" strike="noStrike" kern="1200" baseline="0" dirty="0" err="1" smtClean="0">
                          <a:solidFill>
                            <a:srgbClr val="3333FF"/>
                          </a:solidFill>
                        </a:rPr>
                        <a:t>ng</a:t>
                      </a:r>
                      <a:endParaRPr lang="en-US" sz="2400" b="1" i="1" u="none" strike="noStrike" kern="1200" baseline="0" dirty="0" smtClean="0">
                        <a:solidFill>
                          <a:srgbClr val="3333FF"/>
                        </a:solidFill>
                        <a:latin typeface="Times New Roman" panose="02020603050405020304" pitchFamily="18" charset="0"/>
                        <a:ea typeface="+mn-ea"/>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err="1" smtClean="0">
                          <a:ln>
                            <a:noFill/>
                          </a:ln>
                          <a:solidFill>
                            <a:srgbClr val="FF0066"/>
                          </a:solidFill>
                          <a:effectLst/>
                        </a:rPr>
                        <a:t>Có</a:t>
                      </a:r>
                      <a:endParaRPr kumimoji="0" lang="en-US" sz="2400" b="1" i="1" u="none" strike="noStrike" cap="none" normalizeH="0" baseline="0" dirty="0" smtClean="0">
                        <a:ln>
                          <a:noFill/>
                        </a:ln>
                        <a:solidFill>
                          <a:srgbClr val="FF0066"/>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err="1" smtClean="0">
                          <a:ln>
                            <a:noFill/>
                          </a:ln>
                          <a:solidFill>
                            <a:schemeClr val="accent1">
                              <a:lumMod val="50000"/>
                            </a:schemeClr>
                          </a:solidFill>
                          <a:effectLst/>
                        </a:rPr>
                        <a:t>Có</a:t>
                      </a:r>
                      <a:endParaRPr kumimoji="0" lang="en-US" sz="2400" b="1" i="1" u="none" strike="noStrike" cap="none" normalizeH="0" baseline="0" dirty="0" smtClean="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r>
              <a:tr h="8963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rgbClr val="33CCFF"/>
                          </a:solidFill>
                          <a:effectLst/>
                        </a:rPr>
                        <a:t>3</a:t>
                      </a:r>
                      <a:endParaRPr kumimoji="0" lang="en-US" sz="24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rtl="0"/>
                      <a:r>
                        <a:rPr lang="vi-VN" sz="2400" b="1" i="1" u="none" strike="noStrike" kern="1200" baseline="0" dirty="0" smtClean="0">
                          <a:solidFill>
                            <a:srgbClr val="3333FF"/>
                          </a:solidFill>
                        </a:rPr>
                        <a:t>Vận động</a:t>
                      </a:r>
                      <a:endParaRPr lang="vi-VN" sz="2400" b="1" i="1" u="none" strike="noStrike" kern="1200" baseline="0" dirty="0" smtClean="0">
                        <a:solidFill>
                          <a:srgbClr val="3333FF"/>
                        </a:solidFill>
                        <a:latin typeface="Times New Roman" panose="02020603050405020304" pitchFamily="18" charset="0"/>
                        <a:ea typeface="+mn-ea"/>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algn="ctr" rtl="0"/>
                      <a:r>
                        <a:rPr lang="vi-VN" sz="2400" b="1" i="1" u="none" strike="noStrike" kern="1200" baseline="0" dirty="0" smtClean="0">
                          <a:solidFill>
                            <a:srgbClr val="FF0066"/>
                          </a:solidFill>
                        </a:rPr>
                        <a:t>Khó khăn</a:t>
                      </a:r>
                      <a:endParaRPr lang="vi-VN" sz="2400" b="1" i="1" u="none" strike="noStrike" kern="1200" baseline="0" dirty="0" smtClean="0">
                        <a:solidFill>
                          <a:srgbClr val="FF0066"/>
                        </a:solidFill>
                        <a:latin typeface="Times New Roman" panose="02020603050405020304" pitchFamily="18" charset="0"/>
                        <a:ea typeface="+mn-ea"/>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a:txBody>
                    <a:bodyPr/>
                    <a:lstStyle/>
                    <a:p>
                      <a:pPr algn="ctr" rtl="0"/>
                      <a:r>
                        <a:rPr lang="en-US" sz="2400" b="1" i="1" u="none" strike="noStrike" kern="1200" baseline="0" dirty="0" err="1" smtClean="0">
                          <a:solidFill>
                            <a:schemeClr val="accent1">
                              <a:lumMod val="50000"/>
                            </a:schemeClr>
                          </a:solidFill>
                        </a:rPr>
                        <a:t>Mất</a:t>
                      </a:r>
                      <a:r>
                        <a:rPr lang="en-US" sz="2400" b="1" i="1" u="none" strike="noStrike" kern="1200" baseline="0" dirty="0" smtClean="0">
                          <a:solidFill>
                            <a:schemeClr val="accent1">
                              <a:lumMod val="50000"/>
                            </a:schemeClr>
                          </a:solidFill>
                        </a:rPr>
                        <a:t> </a:t>
                      </a:r>
                      <a:r>
                        <a:rPr lang="en-US" sz="2400" b="1" i="1" u="none" strike="noStrike" kern="1200" baseline="0" dirty="0" err="1" smtClean="0">
                          <a:solidFill>
                            <a:schemeClr val="accent1">
                              <a:lumMod val="50000"/>
                            </a:schemeClr>
                          </a:solidFill>
                        </a:rPr>
                        <a:t>hoàn</a:t>
                      </a:r>
                      <a:r>
                        <a:rPr lang="en-US" sz="2400" b="1" i="1" u="none" strike="noStrike" kern="1200" baseline="0" dirty="0" smtClean="0">
                          <a:solidFill>
                            <a:schemeClr val="accent1">
                              <a:lumMod val="50000"/>
                            </a:schemeClr>
                          </a:solidFill>
                        </a:rPr>
                        <a:t> </a:t>
                      </a:r>
                      <a:r>
                        <a:rPr lang="en-US" sz="2400" b="1" i="1" u="none" strike="noStrike" kern="1200" baseline="0" dirty="0" err="1" smtClean="0">
                          <a:solidFill>
                            <a:schemeClr val="accent1">
                              <a:lumMod val="50000"/>
                            </a:schemeClr>
                          </a:solidFill>
                        </a:rPr>
                        <a:t>toàn</a:t>
                      </a:r>
                      <a:endParaRPr lang="en-US" sz="2400" b="1" i="1" u="none" strike="noStrike" kern="1200" baseline="0" dirty="0" smtClean="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r>
              <a:tr h="87035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rgbClr val="33CCFF"/>
                          </a:solidFill>
                          <a:effectLst/>
                        </a:rPr>
                        <a:t>4</a:t>
                      </a:r>
                      <a:endParaRPr kumimoji="0" lang="en-US" sz="24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err="1" smtClean="0">
                          <a:ln>
                            <a:noFill/>
                          </a:ln>
                          <a:solidFill>
                            <a:srgbClr val="3333FF"/>
                          </a:solidFill>
                          <a:effectLst/>
                        </a:rPr>
                        <a:t>Khớp</a:t>
                      </a:r>
                      <a:endParaRPr kumimoji="0" lang="en-US" sz="2400" b="1" i="1" u="none" strike="noStrike" cap="none" normalizeH="0" baseline="0" dirty="0" smtClean="0">
                        <a:ln>
                          <a:noFill/>
                        </a:ln>
                        <a:solidFill>
                          <a:srgbClr val="3333FF"/>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sz="2400" b="1" i="1" u="none" strike="noStrike" kern="1200" baseline="0" dirty="0" err="1" smtClean="0">
                          <a:solidFill>
                            <a:srgbClr val="FF0066"/>
                          </a:solidFill>
                        </a:rPr>
                        <a:t>Lỏng</a:t>
                      </a:r>
                      <a:r>
                        <a:rPr lang="en-US" sz="2400" b="1" i="1" u="none" strike="noStrike" kern="1200" baseline="0" dirty="0" smtClean="0">
                          <a:solidFill>
                            <a:srgbClr val="FF0066"/>
                          </a:solidFill>
                        </a:rPr>
                        <a:t> </a:t>
                      </a:r>
                      <a:r>
                        <a:rPr lang="en-US" sz="2400" b="1" i="1" u="none" strike="noStrike" kern="1200" baseline="0" dirty="0" err="1" smtClean="0">
                          <a:solidFill>
                            <a:srgbClr val="FF0066"/>
                          </a:solidFill>
                        </a:rPr>
                        <a:t>lẻo</a:t>
                      </a:r>
                      <a:endParaRPr kumimoji="0" lang="en-US" sz="2400" b="1" i="1" u="none" strike="noStrike" cap="none" normalizeH="0" baseline="0" dirty="0" smtClean="0">
                        <a:ln>
                          <a:noFill/>
                        </a:ln>
                        <a:solidFill>
                          <a:srgbClr val="FF0066"/>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vi-VN" sz="2400" b="1" i="1" u="none" strike="noStrike" kern="1200" baseline="0" dirty="0" smtClean="0">
                          <a:solidFill>
                            <a:schemeClr val="accent1">
                              <a:lumMod val="50000"/>
                            </a:schemeClr>
                          </a:solidFill>
                        </a:rPr>
                        <a:t>Biến dạng</a:t>
                      </a:r>
                      <a:endParaRPr lang="en-US" sz="2400" b="1" i="1" u="none" strike="noStrike" kern="1200" baseline="0" dirty="0" smtClean="0">
                        <a:solidFill>
                          <a:schemeClr val="accent1">
                            <a:lumMod val="50000"/>
                          </a:schemeClr>
                        </a:solidFill>
                        <a:latin typeface="Times New Roman" panose="02020603050405020304" pitchFamily="18" charset="0"/>
                        <a:ea typeface="+mn-ea"/>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tcPr>
                </a:tc>
              </a:tr>
              <a:tr h="87035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rgbClr val="33CCFF"/>
                          </a:solidFill>
                          <a:effectLst/>
                        </a:rPr>
                        <a:t>5</a:t>
                      </a:r>
                      <a:endParaRPr kumimoji="0" lang="en-US" sz="24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CFF99"/>
                    </a:solidFill>
                  </a:tcPr>
                </a:tc>
                <a:tc>
                  <a:txBody>
                    <a:bodyPr/>
                    <a:lstStyle/>
                    <a:p>
                      <a:pPr rtl="0"/>
                      <a:r>
                        <a:rPr lang="en-US" sz="2400" b="1" i="1" u="none" strike="noStrike" kern="1200" baseline="0" dirty="0" err="1" smtClean="0">
                          <a:solidFill>
                            <a:srgbClr val="3333FF"/>
                          </a:solidFill>
                        </a:rPr>
                        <a:t>Chiều</a:t>
                      </a:r>
                      <a:r>
                        <a:rPr lang="en-US" sz="2400" b="1" i="1" u="none" strike="noStrike" kern="1200" baseline="0" dirty="0" smtClean="0">
                          <a:solidFill>
                            <a:srgbClr val="3333FF"/>
                          </a:solidFill>
                        </a:rPr>
                        <a:t> </a:t>
                      </a:r>
                      <a:r>
                        <a:rPr lang="en-US" sz="2400" b="1" i="1" u="none" strike="noStrike" kern="1200" baseline="0" dirty="0" err="1" smtClean="0">
                          <a:solidFill>
                            <a:srgbClr val="3333FF"/>
                          </a:solidFill>
                        </a:rPr>
                        <a:t>dài</a:t>
                      </a:r>
                      <a:r>
                        <a:rPr lang="en-US" sz="2400" b="1" i="1" u="none" strike="noStrike" kern="1200" baseline="0" dirty="0" smtClean="0">
                          <a:solidFill>
                            <a:srgbClr val="3333FF"/>
                          </a:solidFill>
                        </a:rPr>
                        <a:t> chi</a:t>
                      </a:r>
                      <a:endParaRPr lang="en-US" sz="2400" b="1" i="1" u="none" strike="noStrike" kern="1200" baseline="0" dirty="0" smtClean="0">
                        <a:solidFill>
                          <a:srgbClr val="3333FF"/>
                        </a:solidFill>
                        <a:latin typeface="Times New Roman" panose="02020603050405020304" pitchFamily="18" charset="0"/>
                        <a:ea typeface="+mn-ea"/>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sz="2400" b="1" i="1" u="none" strike="noStrike" kern="1200" baseline="0" dirty="0" err="1" smtClean="0">
                          <a:solidFill>
                            <a:srgbClr val="FF0066"/>
                          </a:solidFill>
                        </a:rPr>
                        <a:t>Bình</a:t>
                      </a:r>
                      <a:r>
                        <a:rPr lang="en-US" sz="2400" b="1" i="1" u="none" strike="noStrike" kern="1200" baseline="0" dirty="0" smtClean="0">
                          <a:solidFill>
                            <a:srgbClr val="FF0066"/>
                          </a:solidFill>
                        </a:rPr>
                        <a:t> </a:t>
                      </a:r>
                      <a:r>
                        <a:rPr lang="en-US" sz="2400" b="1" i="1" u="none" strike="noStrike" kern="1200" baseline="0" dirty="0" err="1" smtClean="0">
                          <a:solidFill>
                            <a:srgbClr val="FF0066"/>
                          </a:solidFill>
                        </a:rPr>
                        <a:t>th</a:t>
                      </a:r>
                      <a:r>
                        <a:rPr lang="vi-VN" sz="2400" b="1" i="1" u="none" strike="noStrike" kern="1200" baseline="0" dirty="0" smtClean="0">
                          <a:solidFill>
                            <a:srgbClr val="FF0066"/>
                          </a:solidFill>
                        </a:rPr>
                        <a:t>ường</a:t>
                      </a:r>
                      <a:endParaRPr kumimoji="0" lang="en-US" sz="2400" b="1" i="1" u="none" strike="noStrike" cap="none" normalizeH="0" baseline="0" dirty="0" smtClean="0">
                        <a:ln>
                          <a:noFill/>
                        </a:ln>
                        <a:solidFill>
                          <a:srgbClr val="FF0066"/>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sz="2400" b="1" i="1" u="none" strike="noStrike" kern="1200" baseline="0" dirty="0" err="1" smtClean="0">
                          <a:solidFill>
                            <a:schemeClr val="accent1">
                              <a:lumMod val="50000"/>
                            </a:schemeClr>
                          </a:solidFill>
                        </a:rPr>
                        <a:t>Biến</a:t>
                      </a:r>
                      <a:r>
                        <a:rPr lang="en-US" sz="2400" b="1" i="1" u="none" strike="noStrike" kern="1200" baseline="0" dirty="0" smtClean="0">
                          <a:solidFill>
                            <a:schemeClr val="accent1">
                              <a:lumMod val="50000"/>
                            </a:schemeClr>
                          </a:solidFill>
                        </a:rPr>
                        <a:t> </a:t>
                      </a:r>
                      <a:r>
                        <a:rPr lang="en-US" sz="2400" b="1" i="1" u="none" strike="noStrike" kern="1200" baseline="0" dirty="0" err="1" smtClean="0">
                          <a:solidFill>
                            <a:schemeClr val="accent1">
                              <a:lumMod val="50000"/>
                            </a:schemeClr>
                          </a:solidFill>
                        </a:rPr>
                        <a:t>dạng</a:t>
                      </a:r>
                      <a:endParaRPr kumimoji="0" lang="en-US" sz="2400" b="1" i="1" u="none" strike="noStrike" cap="none" normalizeH="0" baseline="0" dirty="0" smtClean="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bg1">
                          <a:lumMod val="50000"/>
                        </a:schemeClr>
                      </a:solidFill>
                      <a:prstDash val="solid"/>
                      <a:round/>
                      <a:headEnd type="none" w="med" len="med"/>
                      <a:tailEnd type="none" w="med" len="med"/>
                    </a:lnL>
                    <a:lnR w="28575" cap="flat" cmpd="sng" algn="ctr">
                      <a:solidFill>
                        <a:schemeClr val="bg1">
                          <a:lumMod val="50000"/>
                        </a:schemeClr>
                      </a:solidFill>
                      <a:prstDash val="solid"/>
                      <a:round/>
                      <a:headEnd type="none" w="med" len="med"/>
                      <a:tailEnd type="none" w="med" len="med"/>
                    </a:lnR>
                    <a:lnT w="28575" cap="flat" cmpd="sng" algn="ctr">
                      <a:solidFill>
                        <a:schemeClr val="bg1">
                          <a:lumMod val="50000"/>
                        </a:schemeClr>
                      </a:solidFill>
                      <a:prstDash val="solid"/>
                      <a:round/>
                      <a:headEnd type="none" w="med" len="med"/>
                      <a:tailEnd type="none" w="med" len="med"/>
                    </a:lnT>
                    <a:lnB w="28575" cap="flat" cmpd="sng" algn="ctr">
                      <a:solidFill>
                        <a:schemeClr val="bg1">
                          <a:lumMod val="50000"/>
                        </a:schemeClr>
                      </a:solidFill>
                      <a:prstDash val="solid"/>
                      <a:round/>
                      <a:headEnd type="none" w="med" len="med"/>
                      <a:tailEnd type="none" w="med" len="med"/>
                    </a:lnB>
                    <a:solidFill>
                      <a:srgbClr val="CCFF99"/>
                    </a:solidFill>
                  </a:tcPr>
                </a:tc>
              </a:tr>
            </a:tbl>
          </a:graphicData>
        </a:graphic>
      </p:graphicFrame>
    </p:spTree>
    <p:extLst>
      <p:ext uri="{BB962C8B-B14F-4D97-AF65-F5344CB8AC3E}">
        <p14:creationId xmlns:p14="http://schemas.microsoft.com/office/powerpoint/2010/main" val="3508104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0400" y="346115"/>
            <a:ext cx="4648200" cy="646331"/>
          </a:xfrm>
          <a:prstGeom prst="rect">
            <a:avLst/>
          </a:prstGeom>
        </p:spPr>
        <p:txBody>
          <a:bodyPr wrap="square">
            <a:spAutoFit/>
          </a:bodyPr>
          <a:lstStyle/>
          <a:p>
            <a:pPr fontAlgn="base">
              <a:spcBef>
                <a:spcPct val="0"/>
              </a:spcBef>
              <a:spcAft>
                <a:spcPct val="0"/>
              </a:spcAft>
            </a:pP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3</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NGẤT</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066800" y="992447"/>
            <a:ext cx="3962400" cy="584775"/>
          </a:xfrm>
          <a:prstGeom prst="rect">
            <a:avLst/>
          </a:prstGeom>
          <a:noFill/>
        </p:spPr>
        <p:txBody>
          <a:bodyPr wrap="square" rtlCol="0">
            <a:spAutoFit/>
          </a:bodyPr>
          <a:lstStyle/>
          <a:p>
            <a:pPr fontAlgn="base">
              <a:spcBef>
                <a:spcPct val="0"/>
              </a:spcBef>
              <a:spcAft>
                <a:spcPct val="0"/>
              </a:spcAft>
            </a:pPr>
            <a:r>
              <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Khái</a:t>
            </a:r>
            <a:r>
              <a:rPr lang="en-US"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niệm</a:t>
            </a:r>
            <a:r>
              <a:rPr lang="en-US"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200" b="1" dirty="0" smtClean="0">
                <a:solidFill>
                  <a:srgbClr val="002060"/>
                </a:solidFill>
                <a:cs typeface="Times New Roman" panose="02020603050405020304" pitchFamily="18" charset="0"/>
              </a:rPr>
              <a:t> </a:t>
            </a:r>
            <a:endParaRPr lang="en-US" sz="3200" b="1" dirty="0">
              <a:solidFill>
                <a:srgbClr val="002060"/>
              </a:solidFill>
              <a:cs typeface="Times New Roman" panose="02020603050405020304" pitchFamily="18" charset="0"/>
            </a:endParaRPr>
          </a:p>
        </p:txBody>
      </p:sp>
      <p:sp>
        <p:nvSpPr>
          <p:cNvPr id="4" name="Rectangle 3"/>
          <p:cNvSpPr/>
          <p:nvPr/>
        </p:nvSpPr>
        <p:spPr>
          <a:xfrm>
            <a:off x="152400" y="2227320"/>
            <a:ext cx="8763000" cy="6804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590550" y="1828800"/>
            <a:ext cx="6134100" cy="797040"/>
          </a:xfrm>
          <a:custGeom>
            <a:avLst/>
            <a:gdLst>
              <a:gd name="connsiteX0" fmla="*/ 0 w 6134100"/>
              <a:gd name="connsiteY0" fmla="*/ 132843 h 797040"/>
              <a:gd name="connsiteX1" fmla="*/ 132843 w 6134100"/>
              <a:gd name="connsiteY1" fmla="*/ 0 h 797040"/>
              <a:gd name="connsiteX2" fmla="*/ 6001257 w 6134100"/>
              <a:gd name="connsiteY2" fmla="*/ 0 h 797040"/>
              <a:gd name="connsiteX3" fmla="*/ 6134100 w 6134100"/>
              <a:gd name="connsiteY3" fmla="*/ 132843 h 797040"/>
              <a:gd name="connsiteX4" fmla="*/ 6134100 w 6134100"/>
              <a:gd name="connsiteY4" fmla="*/ 664197 h 797040"/>
              <a:gd name="connsiteX5" fmla="*/ 6001257 w 6134100"/>
              <a:gd name="connsiteY5" fmla="*/ 797040 h 797040"/>
              <a:gd name="connsiteX6" fmla="*/ 132843 w 6134100"/>
              <a:gd name="connsiteY6" fmla="*/ 797040 h 797040"/>
              <a:gd name="connsiteX7" fmla="*/ 0 w 6134100"/>
              <a:gd name="connsiteY7" fmla="*/ 664197 h 797040"/>
              <a:gd name="connsiteX8" fmla="*/ 0 w 61341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797040">
                <a:moveTo>
                  <a:pt x="0" y="132843"/>
                </a:moveTo>
                <a:cubicBezTo>
                  <a:pt x="0" y="59476"/>
                  <a:pt x="59476" y="0"/>
                  <a:pt x="132843" y="0"/>
                </a:cubicBezTo>
                <a:lnTo>
                  <a:pt x="6001257" y="0"/>
                </a:lnTo>
                <a:cubicBezTo>
                  <a:pt x="6074624" y="0"/>
                  <a:pt x="6134100" y="59476"/>
                  <a:pt x="6134100" y="132843"/>
                </a:cubicBezTo>
                <a:lnTo>
                  <a:pt x="6134100" y="664197"/>
                </a:lnTo>
                <a:cubicBezTo>
                  <a:pt x="6134100" y="737564"/>
                  <a:pt x="6074624" y="797040"/>
                  <a:pt x="6001257" y="797040"/>
                </a:cubicBezTo>
                <a:lnTo>
                  <a:pt x="132843" y="797040"/>
                </a:lnTo>
                <a:cubicBezTo>
                  <a:pt x="59476" y="797040"/>
                  <a:pt x="0" y="737564"/>
                  <a:pt x="0" y="664197"/>
                </a:cubicBezTo>
                <a:lnTo>
                  <a:pt x="0" y="13284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70762" tIns="38908" rIns="270762" bIns="38908" numCol="1" spcCol="1270" anchor="ctr" anchorCtr="0">
            <a:noAutofit/>
          </a:bodyPr>
          <a:lstStyle/>
          <a:p>
            <a:pPr lvl="0" algn="just" defTabSz="1200150">
              <a:lnSpc>
                <a:spcPct val="90000"/>
              </a:lnSpc>
              <a:spcBef>
                <a:spcPct val="0"/>
              </a:spcBef>
              <a:spcAft>
                <a:spcPct val="35000"/>
              </a:spcAft>
            </a:pPr>
            <a:r>
              <a:rPr lang="en-US" sz="2400" b="1" i="1" kern="1200" dirty="0" smtClean="0">
                <a:solidFill>
                  <a:srgbClr val="000510"/>
                </a:solidFill>
                <a:sym typeface="Wingdings"/>
              </a:rPr>
              <a:t> </a:t>
            </a:r>
            <a:r>
              <a:rPr lang="en-US" sz="2400" b="1" i="1" dirty="0" err="1" smtClean="0">
                <a:solidFill>
                  <a:srgbClr val="000510"/>
                </a:solidFill>
                <a:sym typeface="Wingdings"/>
              </a:rPr>
              <a:t>Là</a:t>
            </a:r>
            <a:r>
              <a:rPr lang="en-US" sz="2400" b="1" i="1" dirty="0" smtClean="0">
                <a:solidFill>
                  <a:srgbClr val="000510"/>
                </a:solidFill>
                <a:sym typeface="Wingdings"/>
              </a:rPr>
              <a:t> </a:t>
            </a:r>
            <a:r>
              <a:rPr lang="en-US" sz="2400" b="1" i="1" dirty="0" err="1" smtClean="0">
                <a:solidFill>
                  <a:srgbClr val="000510"/>
                </a:solidFill>
                <a:sym typeface="Wingdings"/>
              </a:rPr>
              <a:t>tình</a:t>
            </a:r>
            <a:r>
              <a:rPr lang="en-US" sz="2400" b="1" i="1" dirty="0" smtClean="0">
                <a:solidFill>
                  <a:srgbClr val="000510"/>
                </a:solidFill>
                <a:sym typeface="Wingdings"/>
              </a:rPr>
              <a:t> </a:t>
            </a:r>
            <a:r>
              <a:rPr lang="en-US" sz="2400" b="1" i="1" dirty="0" err="1" smtClean="0">
                <a:solidFill>
                  <a:srgbClr val="000510"/>
                </a:solidFill>
                <a:sym typeface="Wingdings"/>
              </a:rPr>
              <a:t>trạng</a:t>
            </a:r>
            <a:r>
              <a:rPr lang="en-US" sz="2400" b="1" i="1" dirty="0" smtClean="0">
                <a:solidFill>
                  <a:srgbClr val="000510"/>
                </a:solidFill>
                <a:sym typeface="Wingdings"/>
              </a:rPr>
              <a:t> </a:t>
            </a:r>
            <a:r>
              <a:rPr lang="en-US" sz="2400" b="1" i="1" dirty="0" err="1" smtClean="0">
                <a:solidFill>
                  <a:srgbClr val="000510"/>
                </a:solidFill>
                <a:sym typeface="Wingdings"/>
              </a:rPr>
              <a:t>chết</a:t>
            </a:r>
            <a:r>
              <a:rPr lang="en-US" sz="2400" b="1" i="1" dirty="0" smtClean="0">
                <a:solidFill>
                  <a:srgbClr val="000510"/>
                </a:solidFill>
                <a:sym typeface="Wingdings"/>
              </a:rPr>
              <a:t> </a:t>
            </a:r>
            <a:r>
              <a:rPr lang="en-US" sz="2400" b="1" i="1" dirty="0" err="1" smtClean="0">
                <a:solidFill>
                  <a:srgbClr val="000510"/>
                </a:solidFill>
                <a:sym typeface="Wingdings"/>
              </a:rPr>
              <a:t>tạm</a:t>
            </a:r>
            <a:r>
              <a:rPr lang="en-US" sz="2400" b="1" i="1" dirty="0" smtClean="0">
                <a:solidFill>
                  <a:srgbClr val="000510"/>
                </a:solidFill>
                <a:sym typeface="Wingdings"/>
              </a:rPr>
              <a:t> </a:t>
            </a:r>
            <a:r>
              <a:rPr lang="en-US" sz="2400" b="1" i="1" dirty="0" err="1" smtClean="0">
                <a:solidFill>
                  <a:srgbClr val="000510"/>
                </a:solidFill>
                <a:sym typeface="Wingdings"/>
              </a:rPr>
              <a:t>thời</a:t>
            </a:r>
            <a:r>
              <a:rPr lang="en-US" sz="2400" b="1" i="1" dirty="0" smtClean="0">
                <a:solidFill>
                  <a:srgbClr val="000510"/>
                </a:solidFill>
                <a:sym typeface="Wingdings"/>
              </a:rPr>
              <a:t>, </a:t>
            </a:r>
            <a:r>
              <a:rPr lang="en-US" sz="2400" b="1" i="1" dirty="0" err="1" smtClean="0">
                <a:solidFill>
                  <a:srgbClr val="000510"/>
                </a:solidFill>
                <a:sym typeface="Wingdings"/>
              </a:rPr>
              <a:t>nạn</a:t>
            </a:r>
            <a:r>
              <a:rPr lang="en-US" sz="2400" b="1" i="1" dirty="0" smtClean="0">
                <a:solidFill>
                  <a:srgbClr val="000510"/>
                </a:solidFill>
                <a:sym typeface="Wingdings"/>
              </a:rPr>
              <a:t> </a:t>
            </a:r>
            <a:r>
              <a:rPr lang="en-US" sz="2400" b="1" i="1" dirty="0" err="1" smtClean="0">
                <a:solidFill>
                  <a:srgbClr val="000510"/>
                </a:solidFill>
                <a:sym typeface="Wingdings"/>
              </a:rPr>
              <a:t>nhân</a:t>
            </a:r>
            <a:r>
              <a:rPr lang="en-US" sz="2400" b="1" i="1" dirty="0" smtClean="0">
                <a:solidFill>
                  <a:srgbClr val="000510"/>
                </a:solidFill>
                <a:sym typeface="Wingdings"/>
              </a:rPr>
              <a:t> </a:t>
            </a:r>
            <a:r>
              <a:rPr lang="en-US" sz="2400" b="1" i="1" dirty="0" err="1" smtClean="0">
                <a:solidFill>
                  <a:srgbClr val="000510"/>
                </a:solidFill>
                <a:sym typeface="Wingdings"/>
              </a:rPr>
              <a:t>mất</a:t>
            </a:r>
            <a:r>
              <a:rPr lang="en-US" sz="2400" b="1" i="1" dirty="0" smtClean="0">
                <a:solidFill>
                  <a:srgbClr val="000510"/>
                </a:solidFill>
                <a:sym typeface="Wingdings"/>
              </a:rPr>
              <a:t> tri </a:t>
            </a:r>
            <a:r>
              <a:rPr lang="en-US" sz="2400" b="1" i="1" dirty="0" err="1" smtClean="0">
                <a:solidFill>
                  <a:srgbClr val="000510"/>
                </a:solidFill>
                <a:sym typeface="Wingdings"/>
              </a:rPr>
              <a:t>giác</a:t>
            </a:r>
            <a:r>
              <a:rPr lang="en-US" sz="2400" b="1" i="1" dirty="0" smtClean="0">
                <a:solidFill>
                  <a:srgbClr val="000510"/>
                </a:solidFill>
                <a:sym typeface="Wingdings"/>
              </a:rPr>
              <a:t>, </a:t>
            </a:r>
            <a:r>
              <a:rPr lang="en-US" sz="2400" b="1" i="1" dirty="0" err="1" smtClean="0">
                <a:solidFill>
                  <a:srgbClr val="000510"/>
                </a:solidFill>
                <a:sym typeface="Wingdings"/>
              </a:rPr>
              <a:t>cảm</a:t>
            </a:r>
            <a:r>
              <a:rPr lang="en-US" sz="2400" b="1" i="1" dirty="0" smtClean="0">
                <a:solidFill>
                  <a:srgbClr val="000510"/>
                </a:solidFill>
                <a:sym typeface="Wingdings"/>
              </a:rPr>
              <a:t> </a:t>
            </a:r>
            <a:r>
              <a:rPr lang="en-US" sz="2400" b="1" i="1" dirty="0" err="1" smtClean="0">
                <a:solidFill>
                  <a:srgbClr val="000510"/>
                </a:solidFill>
                <a:sym typeface="Wingdings"/>
              </a:rPr>
              <a:t>giác</a:t>
            </a:r>
            <a:r>
              <a:rPr lang="en-US" sz="2400" b="1" i="1" dirty="0">
                <a:solidFill>
                  <a:srgbClr val="000510"/>
                </a:solidFill>
                <a:sym typeface="Wingdings"/>
              </a:rPr>
              <a:t> </a:t>
            </a:r>
            <a:r>
              <a:rPr lang="en-US" sz="2400" b="1" i="1" dirty="0" err="1" smtClean="0">
                <a:solidFill>
                  <a:srgbClr val="000510"/>
                </a:solidFill>
                <a:sym typeface="Wingdings"/>
              </a:rPr>
              <a:t>và</a:t>
            </a:r>
            <a:r>
              <a:rPr lang="en-US" sz="2400" b="1" i="1" dirty="0" smtClean="0">
                <a:solidFill>
                  <a:srgbClr val="000510"/>
                </a:solidFill>
                <a:sym typeface="Wingdings"/>
              </a:rPr>
              <a:t> </a:t>
            </a:r>
            <a:r>
              <a:rPr lang="en-US" sz="2400" b="1" i="1" dirty="0" err="1" smtClean="0">
                <a:solidFill>
                  <a:srgbClr val="000510"/>
                </a:solidFill>
                <a:sym typeface="Wingdings"/>
              </a:rPr>
              <a:t>vận</a:t>
            </a:r>
            <a:r>
              <a:rPr lang="en-US" sz="2400" b="1" i="1" dirty="0" smtClean="0">
                <a:solidFill>
                  <a:srgbClr val="000510"/>
                </a:solidFill>
                <a:sym typeface="Wingdings"/>
              </a:rPr>
              <a:t> </a:t>
            </a:r>
            <a:r>
              <a:rPr lang="en-US" sz="2400" b="1" i="1" dirty="0" err="1" smtClean="0">
                <a:solidFill>
                  <a:srgbClr val="000510"/>
                </a:solidFill>
                <a:sym typeface="Wingdings"/>
              </a:rPr>
              <a:t>động</a:t>
            </a:r>
            <a:r>
              <a:rPr lang="en-US" sz="2400" b="1" i="1" kern="1200" dirty="0" smtClean="0">
                <a:solidFill>
                  <a:srgbClr val="000510"/>
                </a:solidFill>
              </a:rPr>
              <a:t>.</a:t>
            </a:r>
            <a:endParaRPr lang="en-US" sz="2400" b="1" i="1" kern="1200" dirty="0">
              <a:solidFill>
                <a:schemeClr val="tx1">
                  <a:lumMod val="10000"/>
                </a:schemeClr>
              </a:solidFill>
            </a:endParaRPr>
          </a:p>
        </p:txBody>
      </p:sp>
      <p:sp>
        <p:nvSpPr>
          <p:cNvPr id="8" name="Rectangle 7"/>
          <p:cNvSpPr/>
          <p:nvPr/>
        </p:nvSpPr>
        <p:spPr>
          <a:xfrm>
            <a:off x="152400" y="3598920"/>
            <a:ext cx="8763000" cy="680400"/>
          </a:xfrm>
          <a:prstGeom prst="rect">
            <a:avLst/>
          </a:prstGeom>
        </p:spPr>
        <p:style>
          <a:lnRef idx="2">
            <a:schemeClr val="accent2">
              <a:hueOff val="-4524169"/>
              <a:satOff val="0"/>
              <a:lumOff val="1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90550" y="3200400"/>
            <a:ext cx="6134100" cy="797040"/>
          </a:xfrm>
          <a:custGeom>
            <a:avLst/>
            <a:gdLst>
              <a:gd name="connsiteX0" fmla="*/ 0 w 6134100"/>
              <a:gd name="connsiteY0" fmla="*/ 132843 h 797040"/>
              <a:gd name="connsiteX1" fmla="*/ 132843 w 6134100"/>
              <a:gd name="connsiteY1" fmla="*/ 0 h 797040"/>
              <a:gd name="connsiteX2" fmla="*/ 6001257 w 6134100"/>
              <a:gd name="connsiteY2" fmla="*/ 0 h 797040"/>
              <a:gd name="connsiteX3" fmla="*/ 6134100 w 6134100"/>
              <a:gd name="connsiteY3" fmla="*/ 132843 h 797040"/>
              <a:gd name="connsiteX4" fmla="*/ 6134100 w 6134100"/>
              <a:gd name="connsiteY4" fmla="*/ 664197 h 797040"/>
              <a:gd name="connsiteX5" fmla="*/ 6001257 w 6134100"/>
              <a:gd name="connsiteY5" fmla="*/ 797040 h 797040"/>
              <a:gd name="connsiteX6" fmla="*/ 132843 w 6134100"/>
              <a:gd name="connsiteY6" fmla="*/ 797040 h 797040"/>
              <a:gd name="connsiteX7" fmla="*/ 0 w 6134100"/>
              <a:gd name="connsiteY7" fmla="*/ 664197 h 797040"/>
              <a:gd name="connsiteX8" fmla="*/ 0 w 61341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797040">
                <a:moveTo>
                  <a:pt x="0" y="132843"/>
                </a:moveTo>
                <a:cubicBezTo>
                  <a:pt x="0" y="59476"/>
                  <a:pt x="59476" y="0"/>
                  <a:pt x="132843" y="0"/>
                </a:cubicBezTo>
                <a:lnTo>
                  <a:pt x="6001257" y="0"/>
                </a:lnTo>
                <a:cubicBezTo>
                  <a:pt x="6074624" y="0"/>
                  <a:pt x="6134100" y="59476"/>
                  <a:pt x="6134100" y="132843"/>
                </a:cubicBezTo>
                <a:lnTo>
                  <a:pt x="6134100" y="664197"/>
                </a:lnTo>
                <a:cubicBezTo>
                  <a:pt x="6134100" y="737564"/>
                  <a:pt x="6074624" y="797040"/>
                  <a:pt x="6001257" y="797040"/>
                </a:cubicBezTo>
                <a:lnTo>
                  <a:pt x="132843" y="797040"/>
                </a:lnTo>
                <a:cubicBezTo>
                  <a:pt x="59476" y="797040"/>
                  <a:pt x="0" y="737564"/>
                  <a:pt x="0" y="664197"/>
                </a:cubicBezTo>
                <a:lnTo>
                  <a:pt x="0" y="132843"/>
                </a:lnTo>
                <a:close/>
              </a:path>
            </a:pathLst>
          </a:custGeom>
        </p:spPr>
        <p:style>
          <a:lnRef idx="3">
            <a:schemeClr val="lt1">
              <a:hueOff val="0"/>
              <a:satOff val="0"/>
              <a:lumOff val="0"/>
              <a:alphaOff val="0"/>
            </a:schemeClr>
          </a:lnRef>
          <a:fillRef idx="1">
            <a:schemeClr val="accent2">
              <a:hueOff val="-4524169"/>
              <a:satOff val="0"/>
              <a:lumOff val="11373"/>
              <a:alphaOff val="0"/>
            </a:schemeClr>
          </a:fillRef>
          <a:effectRef idx="1">
            <a:schemeClr val="accent2">
              <a:hueOff val="-4524169"/>
              <a:satOff val="0"/>
              <a:lumOff val="11373"/>
              <a:alphaOff val="0"/>
            </a:schemeClr>
          </a:effectRef>
          <a:fontRef idx="minor">
            <a:schemeClr val="lt1"/>
          </a:fontRef>
        </p:style>
        <p:txBody>
          <a:bodyPr spcFirstLastPara="0" vert="horz" wrap="square" lIns="270762" tIns="38908" rIns="270762" bIns="38908" numCol="1" spcCol="1270" anchor="ctr" anchorCtr="0">
            <a:noAutofit/>
          </a:bodyPr>
          <a:lstStyle/>
          <a:p>
            <a:pPr lvl="0" algn="just" defTabSz="1200150">
              <a:lnSpc>
                <a:spcPct val="90000"/>
              </a:lnSpc>
              <a:spcBef>
                <a:spcPct val="0"/>
              </a:spcBef>
              <a:spcAft>
                <a:spcPct val="35000"/>
              </a:spcAft>
            </a:pPr>
            <a:r>
              <a:rPr lang="en-US" sz="2400" b="1" i="1" kern="1200" dirty="0" smtClean="0">
                <a:solidFill>
                  <a:srgbClr val="000510"/>
                </a:solidFill>
                <a:sym typeface="Wingdings"/>
              </a:rPr>
              <a:t> </a:t>
            </a:r>
            <a:r>
              <a:rPr lang="en-US" sz="2400" b="1" i="1" kern="1200" dirty="0" err="1" smtClean="0">
                <a:solidFill>
                  <a:srgbClr val="000510"/>
                </a:solidFill>
                <a:sym typeface="Wingdings"/>
              </a:rPr>
              <a:t>Đồng</a:t>
            </a:r>
            <a:r>
              <a:rPr lang="en-US" sz="2400" b="1" i="1" kern="1200" dirty="0" smtClean="0">
                <a:solidFill>
                  <a:srgbClr val="000510"/>
                </a:solidFill>
                <a:sym typeface="Wingdings"/>
              </a:rPr>
              <a:t> </a:t>
            </a:r>
            <a:r>
              <a:rPr lang="en-US" sz="2400" b="1" i="1" kern="1200" dirty="0" err="1" smtClean="0">
                <a:solidFill>
                  <a:srgbClr val="000510"/>
                </a:solidFill>
                <a:sym typeface="Wingdings"/>
              </a:rPr>
              <a:t>thời</a:t>
            </a:r>
            <a:r>
              <a:rPr lang="en-US" sz="2400" b="1" i="1" kern="1200" dirty="0" smtClean="0">
                <a:solidFill>
                  <a:srgbClr val="000510"/>
                </a:solidFill>
                <a:sym typeface="Wingdings"/>
              </a:rPr>
              <a:t> </a:t>
            </a:r>
            <a:r>
              <a:rPr lang="en-US" sz="2400" b="1" i="1" kern="1200" dirty="0" err="1" smtClean="0">
                <a:solidFill>
                  <a:srgbClr val="000510"/>
                </a:solidFill>
                <a:sym typeface="Wingdings"/>
              </a:rPr>
              <a:t>tim</a:t>
            </a:r>
            <a:r>
              <a:rPr lang="en-US" sz="2400" b="1" i="1" dirty="0" smtClean="0">
                <a:solidFill>
                  <a:srgbClr val="000510"/>
                </a:solidFill>
                <a:sym typeface="Wingdings"/>
              </a:rPr>
              <a:t>, </a:t>
            </a:r>
            <a:r>
              <a:rPr lang="en-US" sz="2400" b="1" i="1" dirty="0" err="1" smtClean="0">
                <a:solidFill>
                  <a:srgbClr val="000510"/>
                </a:solidFill>
                <a:sym typeface="Wingdings"/>
              </a:rPr>
              <a:t>phổi</a:t>
            </a:r>
            <a:r>
              <a:rPr lang="en-US" sz="2400" b="1" i="1" dirty="0" smtClean="0">
                <a:solidFill>
                  <a:srgbClr val="000510"/>
                </a:solidFill>
                <a:sym typeface="Wingdings"/>
              </a:rPr>
              <a:t> </a:t>
            </a:r>
            <a:r>
              <a:rPr lang="en-US" sz="2400" b="1" i="1" dirty="0" err="1" smtClean="0">
                <a:solidFill>
                  <a:srgbClr val="000510"/>
                </a:solidFill>
                <a:sym typeface="Wingdings"/>
              </a:rPr>
              <a:t>và</a:t>
            </a:r>
            <a:r>
              <a:rPr lang="en-US" sz="2400" b="1" i="1" dirty="0" smtClean="0">
                <a:solidFill>
                  <a:srgbClr val="000510"/>
                </a:solidFill>
                <a:sym typeface="Wingdings"/>
              </a:rPr>
              <a:t> </a:t>
            </a:r>
            <a:r>
              <a:rPr lang="en-US" sz="2400" b="1" i="1" dirty="0" err="1" smtClean="0">
                <a:solidFill>
                  <a:srgbClr val="000510"/>
                </a:solidFill>
                <a:sym typeface="Wingdings"/>
              </a:rPr>
              <a:t>hệ</a:t>
            </a:r>
            <a:r>
              <a:rPr lang="en-US" sz="2400" b="1" i="1" dirty="0" smtClean="0">
                <a:solidFill>
                  <a:srgbClr val="000510"/>
                </a:solidFill>
                <a:sym typeface="Wingdings"/>
              </a:rPr>
              <a:t> </a:t>
            </a:r>
            <a:r>
              <a:rPr lang="en-US" sz="2400" b="1" i="1" dirty="0" err="1" smtClean="0">
                <a:solidFill>
                  <a:srgbClr val="000510"/>
                </a:solidFill>
                <a:sym typeface="Wingdings"/>
              </a:rPr>
              <a:t>bài</a:t>
            </a:r>
            <a:r>
              <a:rPr lang="en-US" sz="2400" b="1" i="1" dirty="0" smtClean="0">
                <a:solidFill>
                  <a:srgbClr val="000510"/>
                </a:solidFill>
                <a:sym typeface="Wingdings"/>
              </a:rPr>
              <a:t> </a:t>
            </a:r>
            <a:r>
              <a:rPr lang="en-US" sz="2400" b="1" i="1" dirty="0" err="1" smtClean="0">
                <a:solidFill>
                  <a:srgbClr val="000510"/>
                </a:solidFill>
                <a:sym typeface="Wingdings"/>
              </a:rPr>
              <a:t>tiết</a:t>
            </a:r>
            <a:r>
              <a:rPr lang="en-US" sz="2400" b="1" i="1" dirty="0" smtClean="0">
                <a:solidFill>
                  <a:srgbClr val="000510"/>
                </a:solidFill>
                <a:sym typeface="Wingdings"/>
              </a:rPr>
              <a:t> </a:t>
            </a:r>
            <a:r>
              <a:rPr lang="en-US" sz="2400" b="1" i="1" dirty="0" err="1" smtClean="0">
                <a:solidFill>
                  <a:srgbClr val="000510"/>
                </a:solidFill>
                <a:sym typeface="Wingdings"/>
              </a:rPr>
              <a:t>ngưng</a:t>
            </a:r>
            <a:r>
              <a:rPr lang="en-US" sz="2400" b="1" i="1" dirty="0" smtClean="0">
                <a:solidFill>
                  <a:srgbClr val="000510"/>
                </a:solidFill>
                <a:sym typeface="Wingdings"/>
              </a:rPr>
              <a:t> </a:t>
            </a:r>
            <a:r>
              <a:rPr lang="en-US" sz="2400" b="1" i="1" dirty="0" err="1" smtClean="0">
                <a:solidFill>
                  <a:srgbClr val="000510"/>
                </a:solidFill>
                <a:sym typeface="Wingdings"/>
              </a:rPr>
              <a:t>hoạt</a:t>
            </a:r>
            <a:r>
              <a:rPr lang="en-US" sz="2400" b="1" i="1" dirty="0" smtClean="0">
                <a:solidFill>
                  <a:srgbClr val="000510"/>
                </a:solidFill>
                <a:sym typeface="Wingdings"/>
              </a:rPr>
              <a:t> </a:t>
            </a:r>
            <a:r>
              <a:rPr lang="en-US" sz="2400" b="1" i="1" dirty="0" err="1" smtClean="0">
                <a:solidFill>
                  <a:srgbClr val="000510"/>
                </a:solidFill>
                <a:sym typeface="Wingdings"/>
              </a:rPr>
              <a:t>động</a:t>
            </a:r>
            <a:r>
              <a:rPr lang="en-US" sz="2400" b="1" i="1" kern="1200" dirty="0" smtClean="0">
                <a:solidFill>
                  <a:srgbClr val="000510"/>
                </a:solidFill>
              </a:rPr>
              <a:t>.</a:t>
            </a:r>
            <a:endParaRPr lang="en-US" sz="2400" b="1" i="1" kern="1200" dirty="0">
              <a:solidFill>
                <a:schemeClr val="tx1">
                  <a:lumMod val="10000"/>
                </a:schemeClr>
              </a:solidFill>
            </a:endParaRPr>
          </a:p>
        </p:txBody>
      </p:sp>
      <p:sp>
        <p:nvSpPr>
          <p:cNvPr id="10" name="Rectangle 9"/>
          <p:cNvSpPr/>
          <p:nvPr/>
        </p:nvSpPr>
        <p:spPr>
          <a:xfrm>
            <a:off x="152400" y="5491800"/>
            <a:ext cx="8763000" cy="680400"/>
          </a:xfrm>
          <a:prstGeom prst="rect">
            <a:avLst/>
          </a:prstGeom>
        </p:spPr>
        <p:style>
          <a:lnRef idx="2">
            <a:schemeClr val="accent2">
              <a:hueOff val="-9048339"/>
              <a:satOff val="0"/>
              <a:lumOff val="2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590550" y="4648200"/>
            <a:ext cx="6134100" cy="1242120"/>
          </a:xfrm>
          <a:custGeom>
            <a:avLst/>
            <a:gdLst>
              <a:gd name="connsiteX0" fmla="*/ 0 w 6134100"/>
              <a:gd name="connsiteY0" fmla="*/ 132843 h 797040"/>
              <a:gd name="connsiteX1" fmla="*/ 132843 w 6134100"/>
              <a:gd name="connsiteY1" fmla="*/ 0 h 797040"/>
              <a:gd name="connsiteX2" fmla="*/ 6001257 w 6134100"/>
              <a:gd name="connsiteY2" fmla="*/ 0 h 797040"/>
              <a:gd name="connsiteX3" fmla="*/ 6134100 w 6134100"/>
              <a:gd name="connsiteY3" fmla="*/ 132843 h 797040"/>
              <a:gd name="connsiteX4" fmla="*/ 6134100 w 6134100"/>
              <a:gd name="connsiteY4" fmla="*/ 664197 h 797040"/>
              <a:gd name="connsiteX5" fmla="*/ 6001257 w 6134100"/>
              <a:gd name="connsiteY5" fmla="*/ 797040 h 797040"/>
              <a:gd name="connsiteX6" fmla="*/ 132843 w 6134100"/>
              <a:gd name="connsiteY6" fmla="*/ 797040 h 797040"/>
              <a:gd name="connsiteX7" fmla="*/ 0 w 6134100"/>
              <a:gd name="connsiteY7" fmla="*/ 664197 h 797040"/>
              <a:gd name="connsiteX8" fmla="*/ 0 w 61341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797040">
                <a:moveTo>
                  <a:pt x="0" y="132843"/>
                </a:moveTo>
                <a:cubicBezTo>
                  <a:pt x="0" y="59476"/>
                  <a:pt x="59476" y="0"/>
                  <a:pt x="132843" y="0"/>
                </a:cubicBezTo>
                <a:lnTo>
                  <a:pt x="6001257" y="0"/>
                </a:lnTo>
                <a:cubicBezTo>
                  <a:pt x="6074624" y="0"/>
                  <a:pt x="6134100" y="59476"/>
                  <a:pt x="6134100" y="132843"/>
                </a:cubicBezTo>
                <a:lnTo>
                  <a:pt x="6134100" y="664197"/>
                </a:lnTo>
                <a:cubicBezTo>
                  <a:pt x="6134100" y="737564"/>
                  <a:pt x="6074624" y="797040"/>
                  <a:pt x="6001257" y="797040"/>
                </a:cubicBezTo>
                <a:lnTo>
                  <a:pt x="132843" y="797040"/>
                </a:lnTo>
                <a:cubicBezTo>
                  <a:pt x="59476" y="797040"/>
                  <a:pt x="0" y="737564"/>
                  <a:pt x="0" y="664197"/>
                </a:cubicBezTo>
                <a:lnTo>
                  <a:pt x="0" y="132843"/>
                </a:lnTo>
                <a:close/>
              </a:path>
            </a:pathLst>
          </a:custGeom>
        </p:spPr>
        <p:style>
          <a:lnRef idx="3">
            <a:schemeClr val="lt1">
              <a:hueOff val="0"/>
              <a:satOff val="0"/>
              <a:lumOff val="0"/>
              <a:alphaOff val="0"/>
            </a:schemeClr>
          </a:lnRef>
          <a:fillRef idx="1">
            <a:schemeClr val="accent2">
              <a:hueOff val="-9048339"/>
              <a:satOff val="0"/>
              <a:lumOff val="22745"/>
              <a:alphaOff val="0"/>
            </a:schemeClr>
          </a:fillRef>
          <a:effectRef idx="1">
            <a:schemeClr val="accent2">
              <a:hueOff val="-9048339"/>
              <a:satOff val="0"/>
              <a:lumOff val="22745"/>
              <a:alphaOff val="0"/>
            </a:schemeClr>
          </a:effectRef>
          <a:fontRef idx="minor">
            <a:schemeClr val="lt1"/>
          </a:fontRef>
        </p:style>
        <p:txBody>
          <a:bodyPr spcFirstLastPara="0" vert="horz" wrap="square" lIns="270762" tIns="38908" rIns="270762" bIns="38908" numCol="1" spcCol="1270" anchor="ctr" anchorCtr="0">
            <a:noAutofit/>
          </a:bodyPr>
          <a:lstStyle/>
          <a:p>
            <a:pPr lvl="0" algn="just" defTabSz="1200150">
              <a:lnSpc>
                <a:spcPct val="90000"/>
              </a:lnSpc>
              <a:spcBef>
                <a:spcPct val="0"/>
              </a:spcBef>
              <a:spcAft>
                <a:spcPct val="35000"/>
              </a:spcAft>
            </a:pPr>
            <a:r>
              <a:rPr lang="en-US" sz="2400" b="1" i="1" kern="1200" dirty="0" smtClean="0">
                <a:solidFill>
                  <a:srgbClr val="000510"/>
                </a:solidFill>
                <a:sym typeface="Wingdings"/>
              </a:rPr>
              <a:t> </a:t>
            </a:r>
            <a:r>
              <a:rPr lang="en-US" sz="2400" b="1" i="1" dirty="0" err="1" smtClean="0">
                <a:solidFill>
                  <a:srgbClr val="000510"/>
                </a:solidFill>
                <a:sym typeface="Wingdings"/>
              </a:rPr>
              <a:t>Nguyên</a:t>
            </a:r>
            <a:r>
              <a:rPr lang="en-US" sz="2400" b="1" i="1" dirty="0" smtClean="0">
                <a:solidFill>
                  <a:srgbClr val="000510"/>
                </a:solidFill>
                <a:sym typeface="Wingdings"/>
              </a:rPr>
              <a:t> </a:t>
            </a:r>
            <a:r>
              <a:rPr lang="en-US" sz="2400" b="1" i="1" dirty="0" err="1" smtClean="0">
                <a:solidFill>
                  <a:srgbClr val="000510"/>
                </a:solidFill>
                <a:sym typeface="Wingdings"/>
              </a:rPr>
              <a:t>nhân</a:t>
            </a:r>
            <a:r>
              <a:rPr lang="en-US" sz="2400" b="1" i="1" dirty="0" smtClean="0">
                <a:solidFill>
                  <a:srgbClr val="000510"/>
                </a:solidFill>
                <a:sym typeface="Wingdings"/>
              </a:rPr>
              <a:t> </a:t>
            </a:r>
            <a:r>
              <a:rPr lang="en-US" sz="2400" b="1" i="1" dirty="0" err="1" smtClean="0">
                <a:solidFill>
                  <a:srgbClr val="000510"/>
                </a:solidFill>
                <a:sym typeface="Wingdings"/>
              </a:rPr>
              <a:t>ngất</a:t>
            </a:r>
            <a:r>
              <a:rPr lang="en-US" sz="2400" b="1" i="1" dirty="0" smtClean="0">
                <a:solidFill>
                  <a:srgbClr val="000510"/>
                </a:solidFill>
                <a:sym typeface="Wingdings"/>
              </a:rPr>
              <a:t>: </a:t>
            </a:r>
            <a:r>
              <a:rPr lang="en-US" sz="2400" b="1" i="1" dirty="0" err="1" smtClean="0">
                <a:solidFill>
                  <a:srgbClr val="000510"/>
                </a:solidFill>
                <a:sym typeface="Wingdings"/>
              </a:rPr>
              <a:t>xúc</a:t>
            </a:r>
            <a:r>
              <a:rPr lang="en-US" sz="2400" b="1" i="1" dirty="0" smtClean="0">
                <a:solidFill>
                  <a:srgbClr val="000510"/>
                </a:solidFill>
                <a:sym typeface="Wingdings"/>
              </a:rPr>
              <a:t> </a:t>
            </a:r>
            <a:r>
              <a:rPr lang="en-US" sz="2400" b="1" i="1" dirty="0" err="1" smtClean="0">
                <a:solidFill>
                  <a:srgbClr val="000510"/>
                </a:solidFill>
                <a:sym typeface="Wingdings"/>
              </a:rPr>
              <a:t>động</a:t>
            </a:r>
            <a:r>
              <a:rPr lang="en-US" sz="2400" b="1" i="1" dirty="0" smtClean="0">
                <a:solidFill>
                  <a:srgbClr val="000510"/>
                </a:solidFill>
                <a:sym typeface="Wingdings"/>
              </a:rPr>
              <a:t> </a:t>
            </a:r>
            <a:r>
              <a:rPr lang="en-US" sz="2400" b="1" i="1" dirty="0" err="1" smtClean="0">
                <a:solidFill>
                  <a:srgbClr val="000510"/>
                </a:solidFill>
                <a:sym typeface="Wingdings"/>
              </a:rPr>
              <a:t>mạnh</a:t>
            </a:r>
            <a:r>
              <a:rPr lang="en-US" sz="2400" b="1" i="1" dirty="0">
                <a:solidFill>
                  <a:srgbClr val="000510"/>
                </a:solidFill>
                <a:sym typeface="Wingdings"/>
              </a:rPr>
              <a:t>;</a:t>
            </a:r>
            <a:r>
              <a:rPr lang="en-US" sz="2400" b="1" i="1" dirty="0" smtClean="0">
                <a:solidFill>
                  <a:srgbClr val="000510"/>
                </a:solidFill>
                <a:sym typeface="Wingdings"/>
              </a:rPr>
              <a:t> </a:t>
            </a:r>
            <a:r>
              <a:rPr lang="en-US" sz="2400" b="1" i="1" dirty="0" err="1" smtClean="0">
                <a:solidFill>
                  <a:srgbClr val="000510"/>
                </a:solidFill>
                <a:sym typeface="Wingdings"/>
              </a:rPr>
              <a:t>chấn</a:t>
            </a:r>
            <a:r>
              <a:rPr lang="en-US" sz="2400" b="1" i="1" dirty="0" smtClean="0">
                <a:solidFill>
                  <a:srgbClr val="000510"/>
                </a:solidFill>
                <a:sym typeface="Wingdings"/>
              </a:rPr>
              <a:t> </a:t>
            </a:r>
            <a:r>
              <a:rPr lang="en-US" sz="2400" b="1" i="1" dirty="0" err="1" smtClean="0">
                <a:solidFill>
                  <a:srgbClr val="000510"/>
                </a:solidFill>
                <a:sym typeface="Wingdings"/>
              </a:rPr>
              <a:t>thương</a:t>
            </a:r>
            <a:r>
              <a:rPr lang="en-US" sz="2400" b="1" i="1" dirty="0" smtClean="0">
                <a:solidFill>
                  <a:srgbClr val="000510"/>
                </a:solidFill>
                <a:sym typeface="Wingdings"/>
              </a:rPr>
              <a:t> </a:t>
            </a:r>
            <a:r>
              <a:rPr lang="en-US" sz="2400" b="1" i="1" dirty="0" err="1" smtClean="0">
                <a:solidFill>
                  <a:srgbClr val="000510"/>
                </a:solidFill>
                <a:sym typeface="Wingdings"/>
              </a:rPr>
              <a:t>nặng</a:t>
            </a:r>
            <a:r>
              <a:rPr lang="en-US" sz="2400" b="1" i="1" dirty="0">
                <a:solidFill>
                  <a:srgbClr val="000510"/>
                </a:solidFill>
                <a:sym typeface="Wingdings"/>
              </a:rPr>
              <a:t>;</a:t>
            </a:r>
            <a:r>
              <a:rPr lang="en-US" sz="2400" b="1" i="1" dirty="0" smtClean="0">
                <a:solidFill>
                  <a:srgbClr val="000510"/>
                </a:solidFill>
                <a:sym typeface="Wingdings"/>
              </a:rPr>
              <a:t> </a:t>
            </a:r>
            <a:r>
              <a:rPr lang="en-US" sz="2400" b="1" i="1" dirty="0" err="1" smtClean="0">
                <a:solidFill>
                  <a:srgbClr val="000510"/>
                </a:solidFill>
                <a:sym typeface="Wingdings"/>
              </a:rPr>
              <a:t>mất</a:t>
            </a:r>
            <a:r>
              <a:rPr lang="en-US" sz="2400" b="1" i="1" dirty="0" smtClean="0">
                <a:solidFill>
                  <a:srgbClr val="000510"/>
                </a:solidFill>
                <a:sym typeface="Wingdings"/>
              </a:rPr>
              <a:t> </a:t>
            </a:r>
            <a:r>
              <a:rPr lang="en-US" sz="2400" b="1" i="1" dirty="0" err="1" smtClean="0">
                <a:solidFill>
                  <a:srgbClr val="000510"/>
                </a:solidFill>
                <a:sym typeface="Wingdings"/>
              </a:rPr>
              <a:t>máu</a:t>
            </a:r>
            <a:r>
              <a:rPr lang="en-US" sz="2400" b="1" i="1" dirty="0">
                <a:solidFill>
                  <a:srgbClr val="000510"/>
                </a:solidFill>
                <a:sym typeface="Wingdings"/>
              </a:rPr>
              <a:t> </a:t>
            </a:r>
            <a:r>
              <a:rPr lang="en-US" sz="2400" b="1" i="1" dirty="0" err="1" smtClean="0">
                <a:solidFill>
                  <a:srgbClr val="000510"/>
                </a:solidFill>
                <a:sym typeface="Wingdings"/>
              </a:rPr>
              <a:t>nhiều</a:t>
            </a:r>
            <a:r>
              <a:rPr lang="en-US" sz="2400" b="1" i="1" dirty="0" smtClean="0">
                <a:solidFill>
                  <a:srgbClr val="000510"/>
                </a:solidFill>
                <a:sym typeface="Wingdings"/>
              </a:rPr>
              <a:t>; </a:t>
            </a:r>
            <a:r>
              <a:rPr lang="en-US" sz="2400" b="1" i="1" dirty="0" err="1" smtClean="0">
                <a:solidFill>
                  <a:srgbClr val="000510"/>
                </a:solidFill>
                <a:sym typeface="Wingdings"/>
              </a:rPr>
              <a:t>có</a:t>
            </a:r>
            <a:r>
              <a:rPr lang="en-US" sz="2400" b="1" i="1" dirty="0" smtClean="0">
                <a:solidFill>
                  <a:srgbClr val="000510"/>
                </a:solidFill>
                <a:sym typeface="Wingdings"/>
              </a:rPr>
              <a:t> </a:t>
            </a:r>
            <a:r>
              <a:rPr lang="en-US" sz="2400" b="1" i="1" dirty="0" err="1" smtClean="0">
                <a:solidFill>
                  <a:srgbClr val="000510"/>
                </a:solidFill>
                <a:sym typeface="Wingdings"/>
              </a:rPr>
              <a:t>bệnh</a:t>
            </a:r>
            <a:r>
              <a:rPr lang="en-US" sz="2400" b="1" i="1" dirty="0" smtClean="0">
                <a:solidFill>
                  <a:srgbClr val="000510"/>
                </a:solidFill>
                <a:sym typeface="Wingdings"/>
              </a:rPr>
              <a:t> </a:t>
            </a:r>
            <a:r>
              <a:rPr lang="en-US" sz="2400" b="1" i="1" dirty="0" err="1" smtClean="0">
                <a:solidFill>
                  <a:srgbClr val="000510"/>
                </a:solidFill>
                <a:sym typeface="Wingdings"/>
              </a:rPr>
              <a:t>tim</a:t>
            </a:r>
            <a:r>
              <a:rPr lang="en-US" sz="2400" b="1" i="1" dirty="0" smtClean="0">
                <a:solidFill>
                  <a:srgbClr val="000510"/>
                </a:solidFill>
                <a:sym typeface="Wingdings"/>
              </a:rPr>
              <a:t>; </a:t>
            </a:r>
            <a:r>
              <a:rPr lang="en-US" sz="2400" b="1" i="1" dirty="0" err="1" smtClean="0">
                <a:solidFill>
                  <a:srgbClr val="000510"/>
                </a:solidFill>
                <a:sym typeface="Wingdings"/>
              </a:rPr>
              <a:t>người</a:t>
            </a:r>
            <a:r>
              <a:rPr lang="en-US" sz="2400" b="1" i="1" dirty="0" smtClean="0">
                <a:solidFill>
                  <a:srgbClr val="000510"/>
                </a:solidFill>
                <a:sym typeface="Wingdings"/>
              </a:rPr>
              <a:t> </a:t>
            </a:r>
            <a:r>
              <a:rPr lang="en-US" sz="2400" b="1" i="1" dirty="0" err="1" smtClean="0">
                <a:solidFill>
                  <a:srgbClr val="000510"/>
                </a:solidFill>
                <a:sym typeface="Wingdings"/>
              </a:rPr>
              <a:t>bị</a:t>
            </a:r>
            <a:r>
              <a:rPr lang="en-US" sz="2400" b="1" i="1" dirty="0" smtClean="0">
                <a:solidFill>
                  <a:srgbClr val="000510"/>
                </a:solidFill>
                <a:sym typeface="Wingdings"/>
              </a:rPr>
              <a:t> say </a:t>
            </a:r>
            <a:r>
              <a:rPr lang="en-US" sz="2400" b="1" i="1" dirty="0" err="1" smtClean="0">
                <a:solidFill>
                  <a:srgbClr val="000510"/>
                </a:solidFill>
                <a:sym typeface="Wingdings"/>
              </a:rPr>
              <a:t>sóng</a:t>
            </a:r>
            <a:r>
              <a:rPr lang="en-US" sz="2400" b="1" i="1" dirty="0" smtClean="0">
                <a:solidFill>
                  <a:srgbClr val="000510"/>
                </a:solidFill>
                <a:sym typeface="Wingdings"/>
              </a:rPr>
              <a:t>, say </a:t>
            </a:r>
            <a:r>
              <a:rPr lang="en-US" sz="2400" b="1" i="1" dirty="0" err="1" smtClean="0">
                <a:solidFill>
                  <a:srgbClr val="000510"/>
                </a:solidFill>
                <a:sym typeface="Wingdings"/>
              </a:rPr>
              <a:t>nắng</a:t>
            </a:r>
            <a:r>
              <a:rPr lang="en-US" sz="2400" b="1" i="1" dirty="0" smtClean="0">
                <a:solidFill>
                  <a:srgbClr val="000510"/>
                </a:solidFill>
                <a:sym typeface="Wingdings"/>
              </a:rPr>
              <a:t>. </a:t>
            </a:r>
            <a:endParaRPr lang="en-US" sz="2400" b="1" i="1" kern="1200" dirty="0">
              <a:solidFill>
                <a:schemeClr val="tx1">
                  <a:lumMod val="10000"/>
                </a:schemeClr>
              </a:solidFill>
            </a:endParaRPr>
          </a:p>
        </p:txBody>
      </p:sp>
    </p:spTree>
    <p:extLst>
      <p:ext uri="{BB962C8B-B14F-4D97-AF65-F5344CB8AC3E}">
        <p14:creationId xmlns:p14="http://schemas.microsoft.com/office/powerpoint/2010/main" val="36629074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24200" y="244549"/>
            <a:ext cx="2286000" cy="646331"/>
          </a:xfrm>
          <a:prstGeom prst="rect">
            <a:avLst/>
          </a:prstGeom>
        </p:spPr>
        <p:txBody>
          <a:bodyPr wrap="square">
            <a:spAutoFit/>
          </a:bodyPr>
          <a:lstStyle/>
          <a:p>
            <a:pPr fontAlgn="base">
              <a:spcBef>
                <a:spcPct val="0"/>
              </a:spcBef>
              <a:spcAft>
                <a:spcPct val="0"/>
              </a:spcAft>
            </a:pPr>
            <a:r>
              <a:rPr lang="en-US"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3</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NGẤT</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586740" y="936633"/>
            <a:ext cx="3962400" cy="523220"/>
          </a:xfrm>
          <a:prstGeom prst="rect">
            <a:avLst/>
          </a:prstGeom>
          <a:noFill/>
        </p:spPr>
        <p:txBody>
          <a:bodyPr wrap="square" rtlCol="0">
            <a:spAutoFit/>
          </a:bodyPr>
          <a:lstStyle/>
          <a:p>
            <a:pPr fontAlgn="base">
              <a:spcBef>
                <a:spcPct val="0"/>
              </a:spcBef>
              <a:spcAft>
                <a:spcPct val="0"/>
              </a:spcAft>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Triệu</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chứng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cs typeface="Times New Roman" panose="02020603050405020304" pitchFamily="18" charset="0"/>
            </a:endParaRPr>
          </a:p>
        </p:txBody>
      </p:sp>
      <p:sp>
        <p:nvSpPr>
          <p:cNvPr id="4" name="Rectangle 3"/>
          <p:cNvSpPr/>
          <p:nvPr/>
        </p:nvSpPr>
        <p:spPr>
          <a:xfrm>
            <a:off x="152400" y="2301120"/>
            <a:ext cx="8686800" cy="59448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586740" y="1600200"/>
            <a:ext cx="6080760" cy="1173240"/>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75952" tIns="46114" rIns="275952" bIns="46114" numCol="1" spcCol="1270" anchor="ctr" anchorCtr="0">
            <a:noAutofit/>
          </a:bodyPr>
          <a:lstStyle/>
          <a:p>
            <a:pPr marL="342900" indent="-342900" algn="just" defTabSz="1066800">
              <a:lnSpc>
                <a:spcPct val="90000"/>
              </a:lnSpc>
              <a:spcBef>
                <a:spcPct val="0"/>
              </a:spcBef>
              <a:spcAft>
                <a:spcPct val="35000"/>
              </a:spcAft>
              <a:buFont typeface="Wingdings"/>
              <a:buChar char="Ä"/>
            </a:pPr>
            <a:r>
              <a:rPr lang="en-US" sz="2400" b="1" i="1" dirty="0" err="1" smtClean="0">
                <a:solidFill>
                  <a:srgbClr val="000510"/>
                </a:solidFill>
              </a:rPr>
              <a:t>Nạn</a:t>
            </a:r>
            <a:r>
              <a:rPr lang="en-US" sz="2400" b="1" i="1" dirty="0" smtClean="0">
                <a:solidFill>
                  <a:srgbClr val="000510"/>
                </a:solidFill>
              </a:rPr>
              <a:t> </a:t>
            </a:r>
            <a:r>
              <a:rPr lang="en-US" sz="2400" b="1" i="1" dirty="0" err="1" smtClean="0">
                <a:solidFill>
                  <a:srgbClr val="000510"/>
                </a:solidFill>
              </a:rPr>
              <a:t>nhân</a:t>
            </a:r>
            <a:r>
              <a:rPr lang="en-US" sz="2400" b="1" i="1" dirty="0" smtClean="0">
                <a:solidFill>
                  <a:srgbClr val="000510"/>
                </a:solidFill>
              </a:rPr>
              <a:t> </a:t>
            </a:r>
            <a:r>
              <a:rPr lang="en-US" sz="2400" b="1" i="1" dirty="0" err="1" smtClean="0">
                <a:solidFill>
                  <a:srgbClr val="000510"/>
                </a:solidFill>
              </a:rPr>
              <a:t>tự</a:t>
            </a:r>
            <a:r>
              <a:rPr lang="en-US" sz="2400" b="1" i="1" dirty="0" smtClean="0">
                <a:solidFill>
                  <a:srgbClr val="000510"/>
                </a:solidFill>
              </a:rPr>
              <a:t> </a:t>
            </a:r>
            <a:r>
              <a:rPr lang="en-US" sz="2400" b="1" i="1" dirty="0" err="1" smtClean="0">
                <a:solidFill>
                  <a:srgbClr val="000510"/>
                </a:solidFill>
              </a:rPr>
              <a:t>nhiên</a:t>
            </a:r>
            <a:r>
              <a:rPr lang="en-US" sz="2400" b="1" i="1" dirty="0" smtClean="0">
                <a:solidFill>
                  <a:srgbClr val="000510"/>
                </a:solidFill>
              </a:rPr>
              <a:t> </a:t>
            </a:r>
            <a:r>
              <a:rPr lang="en-US" sz="2400" b="1" i="1" dirty="0" err="1" smtClean="0">
                <a:solidFill>
                  <a:srgbClr val="000510"/>
                </a:solidFill>
              </a:rPr>
              <a:t>thấy</a:t>
            </a:r>
            <a:r>
              <a:rPr lang="en-US" sz="2400" b="1" i="1" dirty="0" smtClean="0">
                <a:solidFill>
                  <a:srgbClr val="000510"/>
                </a:solidFill>
              </a:rPr>
              <a:t> </a:t>
            </a:r>
            <a:r>
              <a:rPr lang="en-US" sz="2400" b="1" i="1" dirty="0" err="1" smtClean="0">
                <a:solidFill>
                  <a:srgbClr val="000510"/>
                </a:solidFill>
              </a:rPr>
              <a:t>bồn</a:t>
            </a:r>
            <a:r>
              <a:rPr lang="en-US" sz="2400" b="1" i="1" dirty="0" smtClean="0">
                <a:solidFill>
                  <a:srgbClr val="000510"/>
                </a:solidFill>
              </a:rPr>
              <a:t> </a:t>
            </a:r>
            <a:r>
              <a:rPr lang="en-US" sz="2400" b="1" i="1" dirty="0" err="1" smtClean="0">
                <a:solidFill>
                  <a:srgbClr val="000510"/>
                </a:solidFill>
              </a:rPr>
              <a:t>chồn</a:t>
            </a:r>
            <a:r>
              <a:rPr lang="en-US" sz="2400" b="1" i="1" dirty="0" smtClean="0">
                <a:solidFill>
                  <a:srgbClr val="000510"/>
                </a:solidFill>
              </a:rPr>
              <a:t>, </a:t>
            </a:r>
            <a:r>
              <a:rPr lang="en-US" sz="2400" b="1" i="1" dirty="0" err="1" smtClean="0">
                <a:solidFill>
                  <a:srgbClr val="000510"/>
                </a:solidFill>
              </a:rPr>
              <a:t>khó</a:t>
            </a:r>
            <a:r>
              <a:rPr lang="en-US" sz="2400" b="1" i="1" dirty="0" smtClean="0">
                <a:solidFill>
                  <a:srgbClr val="000510"/>
                </a:solidFill>
              </a:rPr>
              <a:t> </a:t>
            </a:r>
            <a:r>
              <a:rPr lang="en-US" sz="2400" b="1" i="1" dirty="0" err="1" smtClean="0">
                <a:solidFill>
                  <a:srgbClr val="000510"/>
                </a:solidFill>
              </a:rPr>
              <a:t>chịu</a:t>
            </a:r>
            <a:r>
              <a:rPr lang="en-US" sz="2400" b="1" i="1" dirty="0" smtClean="0">
                <a:solidFill>
                  <a:srgbClr val="000510"/>
                </a:solidFill>
              </a:rPr>
              <a:t>, </a:t>
            </a:r>
            <a:r>
              <a:rPr lang="en-US" sz="2400" b="1" i="1" dirty="0" err="1" smtClean="0">
                <a:solidFill>
                  <a:srgbClr val="000510"/>
                </a:solidFill>
              </a:rPr>
              <a:t>mặt</a:t>
            </a:r>
            <a:r>
              <a:rPr lang="en-US" sz="2400" b="1" i="1" dirty="0" smtClean="0">
                <a:solidFill>
                  <a:srgbClr val="000510"/>
                </a:solidFill>
              </a:rPr>
              <a:t> </a:t>
            </a:r>
            <a:r>
              <a:rPr lang="en-US" sz="2400" b="1" i="1" dirty="0" err="1" smtClean="0">
                <a:solidFill>
                  <a:srgbClr val="000510"/>
                </a:solidFill>
              </a:rPr>
              <a:t>tái</a:t>
            </a:r>
            <a:r>
              <a:rPr lang="en-US" sz="2400" b="1" i="1" dirty="0" smtClean="0">
                <a:solidFill>
                  <a:srgbClr val="000510"/>
                </a:solidFill>
              </a:rPr>
              <a:t>, </a:t>
            </a:r>
            <a:r>
              <a:rPr lang="en-US" sz="2400" b="1" i="1" dirty="0" err="1" smtClean="0">
                <a:solidFill>
                  <a:srgbClr val="000510"/>
                </a:solidFill>
              </a:rPr>
              <a:t>mắt</a:t>
            </a:r>
            <a:r>
              <a:rPr lang="en-US" sz="2400" b="1" i="1" dirty="0" smtClean="0">
                <a:solidFill>
                  <a:srgbClr val="000510"/>
                </a:solidFill>
              </a:rPr>
              <a:t> </a:t>
            </a:r>
            <a:r>
              <a:rPr lang="en-US" sz="2400" b="1" i="1" dirty="0" err="1" smtClean="0">
                <a:solidFill>
                  <a:srgbClr val="000510"/>
                </a:solidFill>
              </a:rPr>
              <a:t>tối</a:t>
            </a:r>
            <a:r>
              <a:rPr lang="en-US" sz="2400" b="1" i="1" dirty="0" smtClean="0">
                <a:solidFill>
                  <a:srgbClr val="000510"/>
                </a:solidFill>
              </a:rPr>
              <a:t> </a:t>
            </a:r>
            <a:r>
              <a:rPr lang="en-US" sz="2400" b="1" i="1" dirty="0" err="1" smtClean="0">
                <a:solidFill>
                  <a:srgbClr val="000510"/>
                </a:solidFill>
              </a:rPr>
              <a:t>dần</a:t>
            </a:r>
            <a:r>
              <a:rPr lang="en-US" sz="2400" b="1" i="1" dirty="0" smtClean="0">
                <a:solidFill>
                  <a:srgbClr val="000510"/>
                </a:solidFill>
              </a:rPr>
              <a:t>, </a:t>
            </a:r>
            <a:r>
              <a:rPr lang="en-US" sz="2400" b="1" i="1" dirty="0" err="1" smtClean="0">
                <a:solidFill>
                  <a:srgbClr val="000510"/>
                </a:solidFill>
              </a:rPr>
              <a:t>chóng</a:t>
            </a:r>
            <a:r>
              <a:rPr lang="en-US" sz="2400" b="1" i="1" dirty="0" smtClean="0">
                <a:solidFill>
                  <a:srgbClr val="000510"/>
                </a:solidFill>
              </a:rPr>
              <a:t> </a:t>
            </a:r>
            <a:r>
              <a:rPr lang="en-US" sz="2400" b="1" i="1" dirty="0" err="1" smtClean="0">
                <a:solidFill>
                  <a:srgbClr val="000510"/>
                </a:solidFill>
              </a:rPr>
              <a:t>mặt</a:t>
            </a:r>
            <a:r>
              <a:rPr lang="en-US" sz="2400" b="1" i="1" dirty="0" smtClean="0">
                <a:solidFill>
                  <a:srgbClr val="000510"/>
                </a:solidFill>
              </a:rPr>
              <a:t>, ù tai, </a:t>
            </a:r>
            <a:r>
              <a:rPr lang="en-US" sz="2400" b="1" i="1" dirty="0" err="1" smtClean="0">
                <a:solidFill>
                  <a:srgbClr val="000510"/>
                </a:solidFill>
              </a:rPr>
              <a:t>ngã</a:t>
            </a:r>
            <a:r>
              <a:rPr lang="en-US" sz="2400" b="1" i="1" dirty="0" smtClean="0">
                <a:solidFill>
                  <a:srgbClr val="000510"/>
                </a:solidFill>
              </a:rPr>
              <a:t> </a:t>
            </a:r>
            <a:r>
              <a:rPr lang="en-US" sz="2400" b="1" i="1" dirty="0" err="1" smtClean="0">
                <a:solidFill>
                  <a:srgbClr val="000510"/>
                </a:solidFill>
              </a:rPr>
              <a:t>khuỵu</a:t>
            </a:r>
            <a:r>
              <a:rPr lang="en-US" sz="2400" b="1" i="1" dirty="0">
                <a:solidFill>
                  <a:srgbClr val="000510"/>
                </a:solidFill>
              </a:rPr>
              <a:t> </a:t>
            </a:r>
            <a:r>
              <a:rPr lang="en-US" sz="2400" b="1" i="1" dirty="0" err="1" smtClean="0">
                <a:solidFill>
                  <a:srgbClr val="000510"/>
                </a:solidFill>
              </a:rPr>
              <a:t>xuống</a:t>
            </a:r>
            <a:r>
              <a:rPr lang="en-US" sz="2400" b="1" i="1" dirty="0" smtClean="0">
                <a:solidFill>
                  <a:srgbClr val="000510"/>
                </a:solidFill>
              </a:rPr>
              <a:t>, </a:t>
            </a:r>
            <a:r>
              <a:rPr lang="en-US" sz="2400" b="1" i="1" dirty="0" err="1" smtClean="0">
                <a:solidFill>
                  <a:srgbClr val="000510"/>
                </a:solidFill>
              </a:rPr>
              <a:t>bất</a:t>
            </a:r>
            <a:r>
              <a:rPr lang="en-US" sz="2400" b="1" i="1" dirty="0" smtClean="0">
                <a:solidFill>
                  <a:srgbClr val="000510"/>
                </a:solidFill>
              </a:rPr>
              <a:t> </a:t>
            </a:r>
            <a:r>
              <a:rPr lang="en-US" sz="2400" b="1" i="1" dirty="0" err="1" smtClean="0">
                <a:solidFill>
                  <a:srgbClr val="000510"/>
                </a:solidFill>
              </a:rPr>
              <a:t>tỉnh</a:t>
            </a:r>
            <a:r>
              <a:rPr lang="en-US" sz="2400" b="1" i="1" dirty="0" smtClean="0">
                <a:solidFill>
                  <a:srgbClr val="000510"/>
                </a:solidFill>
              </a:rPr>
              <a:t>.</a:t>
            </a:r>
            <a:endParaRPr lang="en-US" sz="2400" b="1" i="1" dirty="0" smtClean="0">
              <a:solidFill>
                <a:srgbClr val="000510"/>
              </a:solidFill>
            </a:endParaRPr>
          </a:p>
        </p:txBody>
      </p:sp>
      <p:sp>
        <p:nvSpPr>
          <p:cNvPr id="8" name="Rectangle 7"/>
          <p:cNvSpPr/>
          <p:nvPr/>
        </p:nvSpPr>
        <p:spPr>
          <a:xfrm>
            <a:off x="152400" y="4527600"/>
            <a:ext cx="8686800" cy="501600"/>
          </a:xfrm>
          <a:prstGeom prst="rect">
            <a:avLst/>
          </a:prstGeom>
        </p:spPr>
        <p:style>
          <a:lnRef idx="2">
            <a:schemeClr val="accent2">
              <a:hueOff val="-4524169"/>
              <a:satOff val="0"/>
              <a:lumOff val="1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86740" y="3048000"/>
            <a:ext cx="6080760" cy="1676400"/>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4524169"/>
              <a:satOff val="0"/>
              <a:lumOff val="11373"/>
              <a:alphaOff val="0"/>
            </a:schemeClr>
          </a:fillRef>
          <a:effectRef idx="1">
            <a:schemeClr val="accent2">
              <a:hueOff val="-4524169"/>
              <a:satOff val="0"/>
              <a:lumOff val="11373"/>
              <a:alphaOff val="0"/>
            </a:schemeClr>
          </a:effectRef>
          <a:fontRef idx="minor">
            <a:schemeClr val="lt1"/>
          </a:fontRef>
        </p:style>
        <p:txBody>
          <a:bodyPr spcFirstLastPara="0" vert="horz" wrap="square" lIns="275952" tIns="46114" rIns="275952" bIns="46114" numCol="1" spcCol="1270" anchor="ctr" anchorCtr="0">
            <a:noAutofit/>
          </a:bodyPr>
          <a:lstStyle/>
          <a:p>
            <a:pPr defTabSz="1066800">
              <a:lnSpc>
                <a:spcPct val="90000"/>
              </a:lnSpc>
              <a:spcBef>
                <a:spcPct val="0"/>
              </a:spcBef>
              <a:spcAft>
                <a:spcPct val="35000"/>
              </a:spcAft>
            </a:pPr>
            <a:endParaRPr lang="en-US" sz="2400" b="1" i="1" dirty="0" smtClean="0">
              <a:solidFill>
                <a:srgbClr val="000510"/>
              </a:solidFill>
            </a:endParaRPr>
          </a:p>
          <a:p>
            <a:pPr marL="342900" indent="-342900" algn="just" defTabSz="1066800">
              <a:lnSpc>
                <a:spcPct val="90000"/>
              </a:lnSpc>
              <a:spcBef>
                <a:spcPct val="0"/>
              </a:spcBef>
              <a:spcAft>
                <a:spcPct val="35000"/>
              </a:spcAft>
              <a:buFont typeface="Wingdings"/>
              <a:buChar char="Ä"/>
            </a:pPr>
            <a:r>
              <a:rPr lang="en-US" sz="2400" b="1" i="1" dirty="0" err="1" smtClean="0">
                <a:solidFill>
                  <a:srgbClr val="000510"/>
                </a:solidFill>
                <a:sym typeface="Symbol"/>
              </a:rPr>
              <a:t>Toàn</a:t>
            </a:r>
            <a:r>
              <a:rPr lang="en-US" sz="2400" b="1" i="1" dirty="0" smtClean="0">
                <a:solidFill>
                  <a:srgbClr val="000510"/>
                </a:solidFill>
                <a:sym typeface="Symbol"/>
              </a:rPr>
              <a:t> </a:t>
            </a:r>
            <a:r>
              <a:rPr lang="en-US" sz="2400" b="1" i="1" dirty="0" err="1" smtClean="0">
                <a:solidFill>
                  <a:srgbClr val="000510"/>
                </a:solidFill>
                <a:sym typeface="Symbol"/>
              </a:rPr>
              <a:t>thân</a:t>
            </a:r>
            <a:r>
              <a:rPr lang="en-US" sz="2400" b="1" i="1" dirty="0" smtClean="0">
                <a:solidFill>
                  <a:srgbClr val="000510"/>
                </a:solidFill>
                <a:sym typeface="Symbol"/>
              </a:rPr>
              <a:t> </a:t>
            </a:r>
            <a:r>
              <a:rPr lang="en-US" sz="2400" b="1" i="1" dirty="0" err="1" smtClean="0">
                <a:solidFill>
                  <a:srgbClr val="000510"/>
                </a:solidFill>
                <a:sym typeface="Symbol"/>
              </a:rPr>
              <a:t>toát</a:t>
            </a:r>
            <a:r>
              <a:rPr lang="en-US" sz="2400" b="1" i="1" dirty="0" smtClean="0">
                <a:solidFill>
                  <a:srgbClr val="000510"/>
                </a:solidFill>
                <a:sym typeface="Symbol"/>
              </a:rPr>
              <a:t> </a:t>
            </a:r>
            <a:r>
              <a:rPr lang="en-US" sz="2400" b="1" i="1" dirty="0" err="1" smtClean="0">
                <a:solidFill>
                  <a:srgbClr val="000510"/>
                </a:solidFill>
                <a:sym typeface="Symbol"/>
              </a:rPr>
              <a:t>mồ</a:t>
            </a:r>
            <a:r>
              <a:rPr lang="en-US" sz="2400" b="1" i="1" dirty="0" smtClean="0">
                <a:solidFill>
                  <a:srgbClr val="000510"/>
                </a:solidFill>
                <a:sym typeface="Symbol"/>
              </a:rPr>
              <a:t> </a:t>
            </a:r>
            <a:r>
              <a:rPr lang="en-US" sz="2400" b="1" i="1" dirty="0" err="1" smtClean="0">
                <a:solidFill>
                  <a:srgbClr val="000510"/>
                </a:solidFill>
                <a:sym typeface="Symbol"/>
              </a:rPr>
              <a:t>hôi</a:t>
            </a:r>
            <a:r>
              <a:rPr lang="en-US" sz="2400" b="1" i="1" dirty="0" smtClean="0">
                <a:solidFill>
                  <a:srgbClr val="000510"/>
                </a:solidFill>
                <a:sym typeface="Symbol"/>
              </a:rPr>
              <a:t>, </a:t>
            </a:r>
            <a:r>
              <a:rPr lang="en-US" sz="2400" b="1" i="1" dirty="0" err="1" smtClean="0">
                <a:solidFill>
                  <a:srgbClr val="000510"/>
                </a:solidFill>
                <a:sym typeface="Symbol"/>
              </a:rPr>
              <a:t>chân</a:t>
            </a:r>
            <a:r>
              <a:rPr lang="en-US" sz="2400" b="1" i="1" dirty="0" smtClean="0">
                <a:solidFill>
                  <a:srgbClr val="000510"/>
                </a:solidFill>
                <a:sym typeface="Symbol"/>
              </a:rPr>
              <a:t> </a:t>
            </a:r>
            <a:r>
              <a:rPr lang="en-US" sz="2400" b="1" i="1" dirty="0" err="1" smtClean="0">
                <a:solidFill>
                  <a:srgbClr val="000510"/>
                </a:solidFill>
                <a:sym typeface="Symbol"/>
              </a:rPr>
              <a:t>tay</a:t>
            </a:r>
            <a:r>
              <a:rPr lang="en-US" sz="2400" b="1" i="1" dirty="0" smtClean="0">
                <a:solidFill>
                  <a:srgbClr val="000510"/>
                </a:solidFill>
                <a:sym typeface="Symbol"/>
              </a:rPr>
              <a:t> </a:t>
            </a:r>
            <a:r>
              <a:rPr lang="en-US" sz="2400" b="1" i="1" dirty="0" err="1" smtClean="0">
                <a:solidFill>
                  <a:srgbClr val="000510"/>
                </a:solidFill>
                <a:sym typeface="Symbol"/>
              </a:rPr>
              <a:t>lạnh</a:t>
            </a:r>
            <a:r>
              <a:rPr lang="en-US" sz="2400" b="1" i="1" dirty="0" smtClean="0">
                <a:solidFill>
                  <a:srgbClr val="000510"/>
                </a:solidFill>
                <a:sym typeface="Symbol"/>
              </a:rPr>
              <a:t>, da </a:t>
            </a:r>
            <a:r>
              <a:rPr lang="en-US" sz="2400" b="1" i="1" dirty="0" err="1" smtClean="0">
                <a:solidFill>
                  <a:srgbClr val="000510"/>
                </a:solidFill>
                <a:sym typeface="Symbol"/>
              </a:rPr>
              <a:t>xanh</a:t>
            </a:r>
            <a:r>
              <a:rPr lang="en-US" sz="2400" b="1" i="1" dirty="0" smtClean="0">
                <a:solidFill>
                  <a:srgbClr val="000510"/>
                </a:solidFill>
                <a:sym typeface="Symbol"/>
              </a:rPr>
              <a:t> </a:t>
            </a:r>
            <a:r>
              <a:rPr lang="en-US" sz="2400" b="1" i="1" dirty="0" err="1" smtClean="0">
                <a:solidFill>
                  <a:srgbClr val="000510"/>
                </a:solidFill>
                <a:sym typeface="Symbol"/>
              </a:rPr>
              <a:t>tái</a:t>
            </a:r>
            <a:r>
              <a:rPr lang="en-US" sz="2400" b="1" i="1" dirty="0" smtClean="0">
                <a:solidFill>
                  <a:srgbClr val="000510"/>
                </a:solidFill>
                <a:sym typeface="Symbol"/>
              </a:rPr>
              <a:t>. </a:t>
            </a:r>
            <a:endParaRPr lang="en-US" sz="2400" b="1" i="1" dirty="0" smtClean="0">
              <a:solidFill>
                <a:srgbClr val="000510"/>
              </a:solidFill>
              <a:sym typeface="Wingdings"/>
            </a:endParaRPr>
          </a:p>
          <a:p>
            <a:pPr marL="342900" indent="-342900" algn="just" defTabSz="1066800">
              <a:lnSpc>
                <a:spcPct val="90000"/>
              </a:lnSpc>
              <a:spcBef>
                <a:spcPct val="0"/>
              </a:spcBef>
              <a:spcAft>
                <a:spcPct val="35000"/>
              </a:spcAft>
              <a:buFont typeface="Wingdings"/>
              <a:buChar char="Ä"/>
            </a:pPr>
            <a:r>
              <a:rPr lang="en-US" sz="2400" b="1" i="1" dirty="0" err="1" smtClean="0">
                <a:solidFill>
                  <a:srgbClr val="000510"/>
                </a:solidFill>
              </a:rPr>
              <a:t>Phổi</a:t>
            </a:r>
            <a:r>
              <a:rPr lang="en-US" sz="2400" b="1" i="1" dirty="0" smtClean="0">
                <a:solidFill>
                  <a:srgbClr val="000510"/>
                </a:solidFill>
              </a:rPr>
              <a:t> </a:t>
            </a:r>
            <a:r>
              <a:rPr lang="en-US" sz="2400" b="1" i="1" dirty="0" err="1" smtClean="0">
                <a:solidFill>
                  <a:srgbClr val="000510"/>
                </a:solidFill>
              </a:rPr>
              <a:t>có</a:t>
            </a:r>
            <a:r>
              <a:rPr lang="en-US" sz="2400" b="1" i="1" dirty="0" smtClean="0">
                <a:solidFill>
                  <a:srgbClr val="000510"/>
                </a:solidFill>
              </a:rPr>
              <a:t> </a:t>
            </a:r>
            <a:r>
              <a:rPr lang="en-US" sz="2400" b="1" i="1" dirty="0" err="1" smtClean="0">
                <a:solidFill>
                  <a:srgbClr val="000510"/>
                </a:solidFill>
              </a:rPr>
              <a:t>thể</a:t>
            </a:r>
            <a:r>
              <a:rPr lang="en-US" sz="2400" b="1" i="1" dirty="0" smtClean="0">
                <a:solidFill>
                  <a:srgbClr val="000510"/>
                </a:solidFill>
              </a:rPr>
              <a:t> </a:t>
            </a:r>
            <a:r>
              <a:rPr lang="en-US" sz="2400" b="1" i="1" dirty="0" err="1" smtClean="0">
                <a:solidFill>
                  <a:srgbClr val="000510"/>
                </a:solidFill>
              </a:rPr>
              <a:t>ngừng</a:t>
            </a:r>
            <a:r>
              <a:rPr lang="en-US" sz="2400" b="1" i="1" dirty="0" smtClean="0">
                <a:solidFill>
                  <a:srgbClr val="000510"/>
                </a:solidFill>
              </a:rPr>
              <a:t> </a:t>
            </a:r>
            <a:r>
              <a:rPr lang="en-US" sz="2400" b="1" i="1" dirty="0" err="1" smtClean="0">
                <a:solidFill>
                  <a:srgbClr val="000510"/>
                </a:solidFill>
              </a:rPr>
              <a:t>thở</a:t>
            </a:r>
            <a:r>
              <a:rPr lang="en-US" sz="2400" b="1" i="1" dirty="0" smtClean="0">
                <a:solidFill>
                  <a:srgbClr val="000510"/>
                </a:solidFill>
              </a:rPr>
              <a:t> </a:t>
            </a:r>
            <a:r>
              <a:rPr lang="en-US" sz="2400" b="1" i="1" dirty="0" err="1" smtClean="0">
                <a:solidFill>
                  <a:srgbClr val="000510"/>
                </a:solidFill>
              </a:rPr>
              <a:t>hoặc</a:t>
            </a:r>
            <a:r>
              <a:rPr lang="en-US" sz="2400" b="1" i="1" dirty="0" smtClean="0">
                <a:solidFill>
                  <a:srgbClr val="000510"/>
                </a:solidFill>
              </a:rPr>
              <a:t> </a:t>
            </a:r>
            <a:r>
              <a:rPr lang="en-US" sz="2400" b="1" i="1" dirty="0" err="1" smtClean="0">
                <a:solidFill>
                  <a:srgbClr val="000510"/>
                </a:solidFill>
              </a:rPr>
              <a:t>thở</a:t>
            </a:r>
            <a:r>
              <a:rPr lang="en-US" sz="2400" b="1" i="1" dirty="0" smtClean="0">
                <a:solidFill>
                  <a:srgbClr val="000510"/>
                </a:solidFill>
              </a:rPr>
              <a:t> </a:t>
            </a:r>
            <a:r>
              <a:rPr lang="en-US" sz="2400" b="1" i="1" dirty="0" err="1" smtClean="0">
                <a:solidFill>
                  <a:srgbClr val="000510"/>
                </a:solidFill>
              </a:rPr>
              <a:t>rất</a:t>
            </a:r>
            <a:r>
              <a:rPr lang="en-US" sz="2400" b="1" i="1" dirty="0" smtClean="0">
                <a:solidFill>
                  <a:srgbClr val="000510"/>
                </a:solidFill>
              </a:rPr>
              <a:t> </a:t>
            </a:r>
            <a:r>
              <a:rPr lang="en-US" sz="2400" b="1" i="1" dirty="0" err="1" smtClean="0">
                <a:solidFill>
                  <a:srgbClr val="000510"/>
                </a:solidFill>
              </a:rPr>
              <a:t>yếu</a:t>
            </a:r>
            <a:r>
              <a:rPr lang="vi-VN" sz="2400" dirty="0" smtClean="0">
                <a:solidFill>
                  <a:srgbClr val="000510"/>
                </a:solidFill>
              </a:rPr>
              <a:t>.</a:t>
            </a:r>
            <a:endParaRPr lang="en-US" sz="2400" b="1" i="1" dirty="0" smtClean="0">
              <a:solidFill>
                <a:srgbClr val="000510"/>
              </a:solidFill>
              <a:sym typeface="Wingdings"/>
            </a:endParaRPr>
          </a:p>
          <a:p>
            <a:pPr marL="342900" indent="-342900" defTabSz="1066800">
              <a:lnSpc>
                <a:spcPct val="90000"/>
              </a:lnSpc>
              <a:spcBef>
                <a:spcPct val="0"/>
              </a:spcBef>
              <a:spcAft>
                <a:spcPct val="35000"/>
              </a:spcAft>
              <a:buFont typeface="Wingdings"/>
              <a:buChar char="Ä"/>
            </a:pPr>
            <a:endParaRPr lang="en-US" sz="2400" b="1" i="1" dirty="0">
              <a:solidFill>
                <a:srgbClr val="EAF1C2">
                  <a:lumMod val="10000"/>
                </a:srgbClr>
              </a:solidFill>
            </a:endParaRPr>
          </a:p>
        </p:txBody>
      </p:sp>
      <p:sp>
        <p:nvSpPr>
          <p:cNvPr id="10" name="Rectangle 9"/>
          <p:cNvSpPr/>
          <p:nvPr/>
        </p:nvSpPr>
        <p:spPr>
          <a:xfrm>
            <a:off x="152400" y="5975400"/>
            <a:ext cx="8686800" cy="654000"/>
          </a:xfrm>
          <a:prstGeom prst="rect">
            <a:avLst/>
          </a:prstGeom>
        </p:spPr>
        <p:style>
          <a:lnRef idx="2">
            <a:schemeClr val="accent2">
              <a:hueOff val="-9048339"/>
              <a:satOff val="0"/>
              <a:lumOff val="2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586740" y="5257800"/>
            <a:ext cx="6080760" cy="1189921"/>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9048339"/>
              <a:satOff val="0"/>
              <a:lumOff val="22745"/>
              <a:alphaOff val="0"/>
            </a:schemeClr>
          </a:fillRef>
          <a:effectRef idx="1">
            <a:schemeClr val="accent2">
              <a:hueOff val="-9048339"/>
              <a:satOff val="0"/>
              <a:lumOff val="22745"/>
              <a:alphaOff val="0"/>
            </a:schemeClr>
          </a:effectRef>
          <a:fontRef idx="minor">
            <a:schemeClr val="lt1"/>
          </a:fontRef>
        </p:style>
        <p:txBody>
          <a:bodyPr spcFirstLastPara="0" vert="horz" wrap="square" lIns="275952" tIns="46114" rIns="275952" bIns="46114" numCol="1" spcCol="1270" anchor="ctr" anchorCtr="0">
            <a:noAutofit/>
          </a:bodyPr>
          <a:lstStyle/>
          <a:p>
            <a:pPr algn="just" defTabSz="1066800">
              <a:lnSpc>
                <a:spcPct val="90000"/>
              </a:lnSpc>
              <a:spcBef>
                <a:spcPct val="0"/>
              </a:spcBef>
              <a:spcAft>
                <a:spcPct val="35000"/>
              </a:spcAft>
            </a:pPr>
            <a:r>
              <a:rPr lang="en-US" sz="2400" b="1" i="1" dirty="0" smtClean="0">
                <a:solidFill>
                  <a:srgbClr val="000510"/>
                </a:solidFill>
                <a:sym typeface="Wingdings"/>
              </a:rPr>
              <a:t> Tim </a:t>
            </a:r>
            <a:r>
              <a:rPr lang="en-US" sz="2400" b="1" i="1" dirty="0" err="1" smtClean="0">
                <a:solidFill>
                  <a:srgbClr val="000510"/>
                </a:solidFill>
                <a:sym typeface="Wingdings"/>
              </a:rPr>
              <a:t>có</a:t>
            </a:r>
            <a:r>
              <a:rPr lang="en-US" sz="2400" b="1" i="1" dirty="0" smtClean="0">
                <a:solidFill>
                  <a:srgbClr val="000510"/>
                </a:solidFill>
                <a:sym typeface="Wingdings"/>
              </a:rPr>
              <a:t> </a:t>
            </a:r>
            <a:r>
              <a:rPr lang="en-US" sz="2400" b="1" i="1" dirty="0" err="1" smtClean="0">
                <a:solidFill>
                  <a:srgbClr val="000510"/>
                </a:solidFill>
                <a:sym typeface="Wingdings"/>
              </a:rPr>
              <a:t>thể</a:t>
            </a:r>
            <a:r>
              <a:rPr lang="en-US" sz="2400" b="1" i="1" dirty="0" smtClean="0">
                <a:solidFill>
                  <a:srgbClr val="000510"/>
                </a:solidFill>
                <a:sym typeface="Wingdings"/>
              </a:rPr>
              <a:t> </a:t>
            </a:r>
            <a:r>
              <a:rPr lang="en-US" sz="2400" b="1" i="1" dirty="0" err="1" smtClean="0">
                <a:solidFill>
                  <a:srgbClr val="000510"/>
                </a:solidFill>
                <a:sym typeface="Wingdings"/>
              </a:rPr>
              <a:t>ngừng</a:t>
            </a:r>
            <a:r>
              <a:rPr lang="en-US" sz="2400" b="1" i="1" dirty="0" smtClean="0">
                <a:solidFill>
                  <a:srgbClr val="000510"/>
                </a:solidFill>
                <a:sym typeface="Wingdings"/>
              </a:rPr>
              <a:t> </a:t>
            </a:r>
            <a:r>
              <a:rPr lang="en-US" sz="2400" b="1" i="1" dirty="0" err="1" smtClean="0">
                <a:solidFill>
                  <a:srgbClr val="000510"/>
                </a:solidFill>
                <a:sym typeface="Wingdings"/>
              </a:rPr>
              <a:t>đập</a:t>
            </a:r>
            <a:r>
              <a:rPr lang="en-US" sz="2400" b="1" i="1" dirty="0" smtClean="0">
                <a:solidFill>
                  <a:srgbClr val="000510"/>
                </a:solidFill>
                <a:sym typeface="Wingdings"/>
              </a:rPr>
              <a:t> </a:t>
            </a:r>
            <a:r>
              <a:rPr lang="en-US" sz="2400" b="1" i="1" dirty="0" err="1" smtClean="0">
                <a:solidFill>
                  <a:srgbClr val="000510"/>
                </a:solidFill>
                <a:sym typeface="Wingdings"/>
              </a:rPr>
              <a:t>hoặc</a:t>
            </a:r>
            <a:r>
              <a:rPr lang="en-US" sz="2400" b="1" i="1" dirty="0" smtClean="0">
                <a:solidFill>
                  <a:srgbClr val="000510"/>
                </a:solidFill>
                <a:sym typeface="Wingdings"/>
              </a:rPr>
              <a:t> </a:t>
            </a:r>
            <a:r>
              <a:rPr lang="en-US" sz="2400" b="1" i="1" dirty="0" err="1" smtClean="0">
                <a:solidFill>
                  <a:srgbClr val="000510"/>
                </a:solidFill>
                <a:sym typeface="Wingdings"/>
              </a:rPr>
              <a:t>đập</a:t>
            </a:r>
            <a:r>
              <a:rPr lang="en-US" sz="2400" b="1" i="1" dirty="0" smtClean="0">
                <a:solidFill>
                  <a:srgbClr val="000510"/>
                </a:solidFill>
                <a:sym typeface="Wingdings"/>
              </a:rPr>
              <a:t> </a:t>
            </a:r>
            <a:r>
              <a:rPr lang="en-US" sz="2400" b="1" i="1" dirty="0" err="1" smtClean="0">
                <a:solidFill>
                  <a:srgbClr val="000510"/>
                </a:solidFill>
                <a:sym typeface="Wingdings"/>
              </a:rPr>
              <a:t>yếu</a:t>
            </a:r>
            <a:r>
              <a:rPr lang="en-US" sz="2400" b="1" i="1" dirty="0" smtClean="0">
                <a:solidFill>
                  <a:srgbClr val="000510"/>
                </a:solidFill>
                <a:sym typeface="Wingdings"/>
              </a:rPr>
              <a:t>. </a:t>
            </a:r>
            <a:endParaRPr lang="en-US" sz="2400" dirty="0" smtClean="0">
              <a:solidFill>
                <a:srgbClr val="000510"/>
              </a:solidFill>
            </a:endParaRPr>
          </a:p>
          <a:p>
            <a:pPr algn="just" defTabSz="1066800">
              <a:lnSpc>
                <a:spcPct val="90000"/>
              </a:lnSpc>
              <a:spcBef>
                <a:spcPct val="0"/>
              </a:spcBef>
              <a:spcAft>
                <a:spcPct val="35000"/>
              </a:spcAft>
            </a:pPr>
            <a:r>
              <a:rPr lang="en-US" sz="2400" b="1" i="1" dirty="0" smtClean="0">
                <a:solidFill>
                  <a:srgbClr val="000510"/>
                </a:solidFill>
                <a:sym typeface="Wingdings"/>
              </a:rPr>
              <a:t> </a:t>
            </a:r>
            <a:r>
              <a:rPr lang="en-US" sz="2400" b="1" i="1" dirty="0" err="1" smtClean="0">
                <a:solidFill>
                  <a:srgbClr val="000510"/>
                </a:solidFill>
                <a:sym typeface="Wingdings"/>
              </a:rPr>
              <a:t>Nạn</a:t>
            </a:r>
            <a:r>
              <a:rPr lang="en-US" sz="2400" b="1" i="1" dirty="0" smtClean="0">
                <a:solidFill>
                  <a:srgbClr val="000510"/>
                </a:solidFill>
                <a:sym typeface="Wingdings"/>
              </a:rPr>
              <a:t> </a:t>
            </a:r>
            <a:r>
              <a:rPr lang="en-US" sz="2400" b="1" i="1" dirty="0" err="1" smtClean="0">
                <a:solidFill>
                  <a:srgbClr val="000510"/>
                </a:solidFill>
                <a:sym typeface="Wingdings"/>
              </a:rPr>
              <a:t>nhân</a:t>
            </a:r>
            <a:r>
              <a:rPr lang="en-US" sz="2400" b="1" i="1" dirty="0" smtClean="0">
                <a:solidFill>
                  <a:srgbClr val="000510"/>
                </a:solidFill>
                <a:sym typeface="Wingdings"/>
              </a:rPr>
              <a:t> </a:t>
            </a:r>
            <a:r>
              <a:rPr lang="en-US" sz="2400" b="1" i="1" dirty="0" err="1" smtClean="0">
                <a:solidFill>
                  <a:srgbClr val="000510"/>
                </a:solidFill>
                <a:sym typeface="Wingdings"/>
              </a:rPr>
              <a:t>ngừng</a:t>
            </a:r>
            <a:r>
              <a:rPr lang="en-US" sz="2400" b="1" i="1" dirty="0" smtClean="0">
                <a:solidFill>
                  <a:srgbClr val="000510"/>
                </a:solidFill>
                <a:sym typeface="Wingdings"/>
              </a:rPr>
              <a:t> </a:t>
            </a:r>
            <a:r>
              <a:rPr lang="en-US" sz="2400" b="1" i="1" dirty="0" err="1" smtClean="0">
                <a:solidFill>
                  <a:srgbClr val="000510"/>
                </a:solidFill>
                <a:sym typeface="Wingdings"/>
              </a:rPr>
              <a:t>thở</a:t>
            </a:r>
            <a:r>
              <a:rPr lang="en-US" sz="2400" b="1" i="1" dirty="0" smtClean="0">
                <a:solidFill>
                  <a:srgbClr val="000510"/>
                </a:solidFill>
                <a:sym typeface="Wingdings"/>
              </a:rPr>
              <a:t> </a:t>
            </a:r>
            <a:r>
              <a:rPr lang="en-US" sz="2400" b="1" i="1" dirty="0" err="1" smtClean="0">
                <a:solidFill>
                  <a:srgbClr val="000510"/>
                </a:solidFill>
                <a:sym typeface="Wingdings"/>
              </a:rPr>
              <a:t>trước</a:t>
            </a:r>
            <a:r>
              <a:rPr lang="en-US" sz="2400" b="1" i="1" dirty="0" smtClean="0">
                <a:solidFill>
                  <a:srgbClr val="000510"/>
                </a:solidFill>
                <a:sym typeface="Wingdings"/>
              </a:rPr>
              <a:t> </a:t>
            </a:r>
            <a:r>
              <a:rPr lang="en-US" sz="2400" b="1" i="1" dirty="0" err="1" smtClean="0">
                <a:solidFill>
                  <a:srgbClr val="000510"/>
                </a:solidFill>
                <a:sym typeface="Wingdings"/>
              </a:rPr>
              <a:t>ngừng</a:t>
            </a:r>
            <a:r>
              <a:rPr lang="en-US" sz="2400" b="1" i="1" dirty="0" smtClean="0">
                <a:solidFill>
                  <a:srgbClr val="000510"/>
                </a:solidFill>
                <a:sym typeface="Wingdings"/>
              </a:rPr>
              <a:t> </a:t>
            </a:r>
            <a:r>
              <a:rPr lang="en-US" sz="2400" b="1" i="1" dirty="0" err="1" smtClean="0">
                <a:solidFill>
                  <a:srgbClr val="000510"/>
                </a:solidFill>
                <a:sym typeface="Wingdings"/>
              </a:rPr>
              <a:t>tim</a:t>
            </a:r>
            <a:r>
              <a:rPr lang="en-US" sz="2400" b="1" i="1" dirty="0" smtClean="0">
                <a:solidFill>
                  <a:srgbClr val="000510"/>
                </a:solidFill>
                <a:sym typeface="Wingdings"/>
              </a:rPr>
              <a:t> </a:t>
            </a:r>
            <a:r>
              <a:rPr lang="en-US" sz="2400" b="1" i="1" dirty="0" err="1" smtClean="0">
                <a:solidFill>
                  <a:srgbClr val="000510"/>
                </a:solidFill>
                <a:sym typeface="Wingdings"/>
              </a:rPr>
              <a:t>sau</a:t>
            </a:r>
            <a:r>
              <a:rPr lang="en-US" sz="2400" b="1" i="1" dirty="0" smtClean="0">
                <a:solidFill>
                  <a:srgbClr val="000510"/>
                </a:solidFill>
                <a:sym typeface="Wingdings"/>
              </a:rPr>
              <a:t>. </a:t>
            </a:r>
            <a:endParaRPr lang="en-US" sz="2400" b="1" i="1" dirty="0">
              <a:solidFill>
                <a:srgbClr val="EAF1C2">
                  <a:lumMod val="10000"/>
                </a:srgbClr>
              </a:solidFill>
            </a:endParaRPr>
          </a:p>
        </p:txBody>
      </p:sp>
    </p:spTree>
    <p:extLst>
      <p:ext uri="{BB962C8B-B14F-4D97-AF65-F5344CB8AC3E}">
        <p14:creationId xmlns:p14="http://schemas.microsoft.com/office/powerpoint/2010/main" val="618069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par>
                                <p:cTn id="37" presetID="6"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2686880" y="1502660"/>
            <a:ext cx="6241426" cy="3044416"/>
          </a:xfrm>
          <a:custGeom>
            <a:avLst/>
            <a:gdLst>
              <a:gd name="connsiteX0" fmla="*/ 507413 w 3044416"/>
              <a:gd name="connsiteY0" fmla="*/ 0 h 6241426"/>
              <a:gd name="connsiteX1" fmla="*/ 2537003 w 3044416"/>
              <a:gd name="connsiteY1" fmla="*/ 0 h 6241426"/>
              <a:gd name="connsiteX2" fmla="*/ 3044416 w 3044416"/>
              <a:gd name="connsiteY2" fmla="*/ 507413 h 6241426"/>
              <a:gd name="connsiteX3" fmla="*/ 3044416 w 3044416"/>
              <a:gd name="connsiteY3" fmla="*/ 6241426 h 6241426"/>
              <a:gd name="connsiteX4" fmla="*/ 3044416 w 3044416"/>
              <a:gd name="connsiteY4" fmla="*/ 6241426 h 6241426"/>
              <a:gd name="connsiteX5" fmla="*/ 0 w 3044416"/>
              <a:gd name="connsiteY5" fmla="*/ 6241426 h 6241426"/>
              <a:gd name="connsiteX6" fmla="*/ 0 w 3044416"/>
              <a:gd name="connsiteY6" fmla="*/ 6241426 h 6241426"/>
              <a:gd name="connsiteX7" fmla="*/ 0 w 3044416"/>
              <a:gd name="connsiteY7" fmla="*/ 507413 h 6241426"/>
              <a:gd name="connsiteX8" fmla="*/ 507413 w 3044416"/>
              <a:gd name="connsiteY8" fmla="*/ 0 h 624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416" h="6241426">
                <a:moveTo>
                  <a:pt x="3044416" y="1040260"/>
                </a:moveTo>
                <a:lnTo>
                  <a:pt x="3044416" y="5201166"/>
                </a:lnTo>
                <a:cubicBezTo>
                  <a:pt x="3044416" y="5775684"/>
                  <a:pt x="2933605" y="6241425"/>
                  <a:pt x="2796912" y="6241425"/>
                </a:cubicBezTo>
                <a:lnTo>
                  <a:pt x="0" y="6241425"/>
                </a:lnTo>
                <a:lnTo>
                  <a:pt x="0" y="6241425"/>
                </a:lnTo>
                <a:lnTo>
                  <a:pt x="0" y="1"/>
                </a:lnTo>
                <a:lnTo>
                  <a:pt x="0" y="1"/>
                </a:lnTo>
                <a:lnTo>
                  <a:pt x="2796912" y="1"/>
                </a:lnTo>
                <a:cubicBezTo>
                  <a:pt x="2933605" y="1"/>
                  <a:pt x="3044416" y="465742"/>
                  <a:pt x="3044416" y="1040260"/>
                </a:cubicBez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247650" tIns="272441" rIns="396266" bIns="272441" numCol="1" spcCol="1270" anchor="ctr" anchorCtr="0">
            <a:noAutofit/>
          </a:bodyPr>
          <a:lstStyle/>
          <a:p>
            <a:pPr marL="285750" lvl="1" indent="-285750" algn="just" defTabSz="1244600">
              <a:lnSpc>
                <a:spcPct val="90000"/>
              </a:lnSpc>
              <a:spcBef>
                <a:spcPct val="0"/>
              </a:spcBef>
              <a:spcAft>
                <a:spcPct val="15000"/>
              </a:spcAft>
              <a:buChar char="••"/>
            </a:pPr>
            <a:r>
              <a:rPr lang="vi-VN" sz="2800" b="1" i="1" kern="1200" dirty="0" smtClean="0">
                <a:solidFill>
                  <a:srgbClr val="000510"/>
                </a:solidFill>
                <a:latin typeface="Times New Roman" panose="02020603050405020304" pitchFamily="18" charset="0"/>
                <a:cs typeface="Times New Roman" panose="02020603050405020304" pitchFamily="18" charset="0"/>
              </a:rPr>
              <a:t>Đặt nạn nhân nơi thoáng khí</a:t>
            </a:r>
            <a:r>
              <a:rPr lang="en-US" sz="2800" b="1" i="1" kern="1200" dirty="0" smtClean="0">
                <a:solidFill>
                  <a:srgbClr val="000510"/>
                </a:solidFill>
                <a:latin typeface="Times New Roman" panose="02020603050405020304" pitchFamily="18" charset="0"/>
                <a:cs typeface="Times New Roman" panose="02020603050405020304" pitchFamily="18" charset="0"/>
              </a:rPr>
              <a:t>.</a:t>
            </a:r>
            <a:endParaRPr lang="en-US" sz="2800" b="1" i="1" kern="1200" dirty="0">
              <a:solidFill>
                <a:srgbClr val="000510"/>
              </a:solidFill>
            </a:endParaRPr>
          </a:p>
          <a:p>
            <a:pPr marL="285750" lvl="1" indent="-285750" algn="just" defTabSz="1244600">
              <a:lnSpc>
                <a:spcPct val="90000"/>
              </a:lnSpc>
              <a:spcBef>
                <a:spcPct val="0"/>
              </a:spcBef>
              <a:spcAft>
                <a:spcPct val="15000"/>
              </a:spcAft>
              <a:buChar char="••"/>
            </a:pPr>
            <a:r>
              <a:rPr lang="vi-VN" sz="2800" b="1" i="1" kern="1200" dirty="0" smtClean="0">
                <a:solidFill>
                  <a:srgbClr val="000510"/>
                </a:solidFill>
                <a:latin typeface="Times New Roman" panose="02020603050405020304" pitchFamily="18" charset="0"/>
                <a:cs typeface="Times New Roman" panose="02020603050405020304" pitchFamily="18" charset="0"/>
              </a:rPr>
              <a:t>Xoa bóp</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khai</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thông</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đường</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thở</a:t>
            </a:r>
            <a:r>
              <a:rPr lang="en-US" sz="2800" b="1" i="1" kern="1200" dirty="0" smtClean="0">
                <a:solidFill>
                  <a:srgbClr val="000510"/>
                </a:solidFill>
                <a:latin typeface="Times New Roman" panose="02020603050405020304" pitchFamily="18" charset="0"/>
                <a:cs typeface="Times New Roman" panose="02020603050405020304" pitchFamily="18" charset="0"/>
              </a:rPr>
              <a:t>,</a:t>
            </a:r>
            <a:r>
              <a:rPr lang="vi-VN" sz="2800" b="1" i="1" kern="1200" dirty="0" smtClean="0">
                <a:solidFill>
                  <a:srgbClr val="000510"/>
                </a:solidFill>
                <a:latin typeface="Times New Roman" panose="02020603050405020304" pitchFamily="18" charset="0"/>
                <a:cs typeface="Times New Roman" panose="02020603050405020304" pitchFamily="18" charset="0"/>
              </a:rPr>
              <a:t> giật tóc mai</a:t>
            </a:r>
            <a:r>
              <a:rPr lang="en-US" sz="2800" b="1" i="1" kern="1200" dirty="0" smtClean="0">
                <a:solidFill>
                  <a:srgbClr val="000510"/>
                </a:solidFill>
                <a:latin typeface="Times New Roman" panose="02020603050405020304" pitchFamily="18" charset="0"/>
                <a:cs typeface="Times New Roman" panose="02020603050405020304" pitchFamily="18" charset="0"/>
              </a:rPr>
              <a:t>,</a:t>
            </a:r>
            <a:r>
              <a:rPr lang="vi-VN" sz="2800" b="1" i="1" kern="1200" dirty="0" smtClean="0">
                <a:solidFill>
                  <a:srgbClr val="000510"/>
                </a:solidFill>
                <a:latin typeface="Times New Roman" panose="02020603050405020304" pitchFamily="18" charset="0"/>
                <a:cs typeface="Times New Roman" panose="02020603050405020304" pitchFamily="18" charset="0"/>
              </a:rPr>
              <a:t> tát vào má</a:t>
            </a:r>
            <a:r>
              <a:rPr lang="en-US" sz="2800" b="1" i="1" kern="1200" dirty="0" smtClean="0">
                <a:solidFill>
                  <a:srgbClr val="000510"/>
                </a:solidFill>
                <a:latin typeface="Times New Roman" panose="02020603050405020304" pitchFamily="18" charset="0"/>
                <a:cs typeface="Times New Roman" panose="02020603050405020304" pitchFamily="18" charset="0"/>
              </a:rPr>
              <a:t>.</a:t>
            </a:r>
          </a:p>
          <a:p>
            <a:pPr marL="285750" lvl="1" indent="-285750" algn="just" defTabSz="1244600">
              <a:lnSpc>
                <a:spcPct val="90000"/>
              </a:lnSpc>
              <a:spcBef>
                <a:spcPct val="0"/>
              </a:spcBef>
              <a:spcAft>
                <a:spcPct val="15000"/>
              </a:spcAft>
              <a:buChar char="••"/>
            </a:pPr>
            <a:r>
              <a:rPr lang="en-US" sz="2800" b="1" i="1" kern="1200" dirty="0" err="1" smtClean="0">
                <a:solidFill>
                  <a:srgbClr val="000510"/>
                </a:solidFill>
                <a:latin typeface="Times New Roman" panose="02020603050405020304" pitchFamily="18" charset="0"/>
                <a:cs typeface="Times New Roman" panose="02020603050405020304" pitchFamily="18" charset="0"/>
              </a:rPr>
              <a:t>Nếu</a:t>
            </a:r>
            <a:r>
              <a:rPr lang="vi-VN" sz="2800" b="1" i="1" kern="1200" dirty="0" smtClean="0">
                <a:solidFill>
                  <a:srgbClr val="000510"/>
                </a:solidFill>
                <a:latin typeface="Times New Roman" panose="02020603050405020304" pitchFamily="18" charset="0"/>
                <a:cs typeface="Times New Roman" panose="02020603050405020304" pitchFamily="18" charset="0"/>
              </a:rPr>
              <a:t> chưa tỉnh,</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cần</a:t>
            </a:r>
            <a:r>
              <a:rPr lang="vi-VN" sz="2800" b="1" i="1" kern="1200" dirty="0" smtClean="0">
                <a:solidFill>
                  <a:srgbClr val="000510"/>
                </a:solidFill>
                <a:latin typeface="Times New Roman" panose="02020603050405020304" pitchFamily="18" charset="0"/>
                <a:cs typeface="Times New Roman" panose="02020603050405020304" pitchFamily="18" charset="0"/>
              </a:rPr>
              <a:t> kiểm tra hoạt động của tim, phổi. Nếu ngừng hoạt động thì thực hiện thổi ngạt và ép tim ngoài lồng ngực.</a:t>
            </a:r>
            <a:endParaRPr lang="en-US" sz="2800" b="1" i="1" kern="1200" dirty="0">
              <a:solidFill>
                <a:srgbClr val="000510"/>
              </a:solidFill>
            </a:endParaRPr>
          </a:p>
        </p:txBody>
      </p:sp>
      <p:sp>
        <p:nvSpPr>
          <p:cNvPr id="6" name="Freeform 5"/>
          <p:cNvSpPr/>
          <p:nvPr/>
        </p:nvSpPr>
        <p:spPr>
          <a:xfrm>
            <a:off x="14296" y="1448551"/>
            <a:ext cx="2672584" cy="3152633"/>
          </a:xfrm>
          <a:custGeom>
            <a:avLst/>
            <a:gdLst>
              <a:gd name="connsiteX0" fmla="*/ 0 w 2672584"/>
              <a:gd name="connsiteY0" fmla="*/ 445440 h 3152633"/>
              <a:gd name="connsiteX1" fmla="*/ 445440 w 2672584"/>
              <a:gd name="connsiteY1" fmla="*/ 0 h 3152633"/>
              <a:gd name="connsiteX2" fmla="*/ 2227144 w 2672584"/>
              <a:gd name="connsiteY2" fmla="*/ 0 h 3152633"/>
              <a:gd name="connsiteX3" fmla="*/ 2672584 w 2672584"/>
              <a:gd name="connsiteY3" fmla="*/ 445440 h 3152633"/>
              <a:gd name="connsiteX4" fmla="*/ 2672584 w 2672584"/>
              <a:gd name="connsiteY4" fmla="*/ 2707193 h 3152633"/>
              <a:gd name="connsiteX5" fmla="*/ 2227144 w 2672584"/>
              <a:gd name="connsiteY5" fmla="*/ 3152633 h 3152633"/>
              <a:gd name="connsiteX6" fmla="*/ 445440 w 2672584"/>
              <a:gd name="connsiteY6" fmla="*/ 3152633 h 3152633"/>
              <a:gd name="connsiteX7" fmla="*/ 0 w 2672584"/>
              <a:gd name="connsiteY7" fmla="*/ 2707193 h 3152633"/>
              <a:gd name="connsiteX8" fmla="*/ 0 w 2672584"/>
              <a:gd name="connsiteY8" fmla="*/ 445440 h 315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584" h="3152633">
                <a:moveTo>
                  <a:pt x="0" y="445440"/>
                </a:moveTo>
                <a:cubicBezTo>
                  <a:pt x="0" y="199430"/>
                  <a:pt x="199430" y="0"/>
                  <a:pt x="445440" y="0"/>
                </a:cubicBezTo>
                <a:lnTo>
                  <a:pt x="2227144" y="0"/>
                </a:lnTo>
                <a:cubicBezTo>
                  <a:pt x="2473154" y="0"/>
                  <a:pt x="2672584" y="199430"/>
                  <a:pt x="2672584" y="445440"/>
                </a:cubicBezTo>
                <a:lnTo>
                  <a:pt x="2672584" y="2707193"/>
                </a:lnTo>
                <a:cubicBezTo>
                  <a:pt x="2672584" y="2953203"/>
                  <a:pt x="2473154" y="3152633"/>
                  <a:pt x="2227144" y="3152633"/>
                </a:cubicBezTo>
                <a:lnTo>
                  <a:pt x="445440" y="3152633"/>
                </a:lnTo>
                <a:cubicBezTo>
                  <a:pt x="199430" y="3152633"/>
                  <a:pt x="0" y="2953203"/>
                  <a:pt x="0" y="2707193"/>
                </a:cubicBezTo>
                <a:lnTo>
                  <a:pt x="0" y="44544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252385" tIns="191425" rIns="252385" bIns="191425" numCol="1" spcCol="1270" anchor="ctr" anchorCtr="0">
            <a:noAutofit/>
          </a:bodyPr>
          <a:lstStyle/>
          <a:p>
            <a:pPr lvl="0" algn="ctr" defTabSz="1422400">
              <a:lnSpc>
                <a:spcPct val="90000"/>
              </a:lnSpc>
              <a:spcBef>
                <a:spcPct val="0"/>
              </a:spcBef>
              <a:spcAft>
                <a:spcPct val="35000"/>
              </a:spcAft>
            </a:pPr>
            <a:r>
              <a:rPr lang="vi-VN" sz="3200" b="1" i="1" kern="1200" dirty="0" smtClean="0">
                <a:solidFill>
                  <a:schemeClr val="tx1">
                    <a:lumMod val="10000"/>
                  </a:schemeClr>
                </a:solidFill>
              </a:rPr>
              <a:t>CẤP CỨU</a:t>
            </a:r>
          </a:p>
          <a:p>
            <a:pPr lvl="0" algn="ctr" defTabSz="1422400">
              <a:lnSpc>
                <a:spcPct val="90000"/>
              </a:lnSpc>
              <a:spcBef>
                <a:spcPct val="0"/>
              </a:spcBef>
              <a:spcAft>
                <a:spcPct val="35000"/>
              </a:spcAft>
            </a:pPr>
            <a:r>
              <a:rPr lang="vi-VN" sz="3200" b="1" i="1" kern="1200" dirty="0" smtClean="0">
                <a:solidFill>
                  <a:schemeClr val="tx1">
                    <a:lumMod val="10000"/>
                  </a:schemeClr>
                </a:solidFill>
              </a:rPr>
              <a:t>BAN ĐẦU</a:t>
            </a:r>
            <a:endParaRPr lang="en-US" sz="3200" b="1" i="1" kern="1200" dirty="0">
              <a:solidFill>
                <a:schemeClr val="tx1">
                  <a:lumMod val="10000"/>
                </a:schemeClr>
              </a:solidFill>
            </a:endParaRPr>
          </a:p>
        </p:txBody>
      </p:sp>
      <p:sp>
        <p:nvSpPr>
          <p:cNvPr id="7" name="Freeform 6"/>
          <p:cNvSpPr/>
          <p:nvPr/>
        </p:nvSpPr>
        <p:spPr>
          <a:xfrm>
            <a:off x="2582730" y="4817674"/>
            <a:ext cx="6347255" cy="1452800"/>
          </a:xfrm>
          <a:custGeom>
            <a:avLst/>
            <a:gdLst>
              <a:gd name="connsiteX0" fmla="*/ 242138 w 1452799"/>
              <a:gd name="connsiteY0" fmla="*/ 0 h 6347254"/>
              <a:gd name="connsiteX1" fmla="*/ 1210661 w 1452799"/>
              <a:gd name="connsiteY1" fmla="*/ 0 h 6347254"/>
              <a:gd name="connsiteX2" fmla="*/ 1452799 w 1452799"/>
              <a:gd name="connsiteY2" fmla="*/ 242138 h 6347254"/>
              <a:gd name="connsiteX3" fmla="*/ 1452799 w 1452799"/>
              <a:gd name="connsiteY3" fmla="*/ 6347254 h 6347254"/>
              <a:gd name="connsiteX4" fmla="*/ 1452799 w 1452799"/>
              <a:gd name="connsiteY4" fmla="*/ 6347254 h 6347254"/>
              <a:gd name="connsiteX5" fmla="*/ 0 w 1452799"/>
              <a:gd name="connsiteY5" fmla="*/ 6347254 h 6347254"/>
              <a:gd name="connsiteX6" fmla="*/ 0 w 1452799"/>
              <a:gd name="connsiteY6" fmla="*/ 6347254 h 6347254"/>
              <a:gd name="connsiteX7" fmla="*/ 0 w 1452799"/>
              <a:gd name="connsiteY7" fmla="*/ 242138 h 6347254"/>
              <a:gd name="connsiteX8" fmla="*/ 242138 w 1452799"/>
              <a:gd name="connsiteY8" fmla="*/ 0 h 634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799" h="6347254">
                <a:moveTo>
                  <a:pt x="1452799" y="1057898"/>
                </a:moveTo>
                <a:lnTo>
                  <a:pt x="1452799" y="5289356"/>
                </a:lnTo>
                <a:cubicBezTo>
                  <a:pt x="1452799" y="5873615"/>
                  <a:pt x="1427986" y="6347252"/>
                  <a:pt x="1397377" y="6347252"/>
                </a:cubicBezTo>
                <a:lnTo>
                  <a:pt x="0" y="6347252"/>
                </a:lnTo>
                <a:lnTo>
                  <a:pt x="0" y="6347252"/>
                </a:lnTo>
                <a:lnTo>
                  <a:pt x="0" y="2"/>
                </a:lnTo>
                <a:lnTo>
                  <a:pt x="0" y="2"/>
                </a:lnTo>
                <a:lnTo>
                  <a:pt x="1397377" y="2"/>
                </a:lnTo>
                <a:cubicBezTo>
                  <a:pt x="1427986" y="2"/>
                  <a:pt x="1452799" y="473639"/>
                  <a:pt x="1452799" y="1057898"/>
                </a:cubicBez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247651" tIns="194745" rIns="318570" bIns="194746" numCol="1" spcCol="1270" anchor="ctr" anchorCtr="0">
            <a:noAutofit/>
          </a:bodyPr>
          <a:lstStyle/>
          <a:p>
            <a:pPr marL="285750" lvl="1" indent="-285750" algn="just" defTabSz="1244600">
              <a:lnSpc>
                <a:spcPct val="90000"/>
              </a:lnSpc>
              <a:spcBef>
                <a:spcPct val="0"/>
              </a:spcBef>
              <a:spcAft>
                <a:spcPct val="15000"/>
              </a:spcAft>
              <a:buChar char="••"/>
            </a:pPr>
            <a:r>
              <a:rPr lang="en-US" sz="2800" b="1" i="1" kern="1200" dirty="0" err="1" smtClean="0">
                <a:solidFill>
                  <a:srgbClr val="000510"/>
                </a:solidFill>
                <a:latin typeface="Times New Roman" panose="02020603050405020304" pitchFamily="18" charset="0"/>
                <a:cs typeface="Times New Roman" panose="02020603050405020304" pitchFamily="18" charset="0"/>
              </a:rPr>
              <a:t>Đảm</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bảo</a:t>
            </a:r>
            <a:r>
              <a:rPr lang="en-US" sz="2800" b="1" i="1" kern="1200" dirty="0" smtClean="0">
                <a:solidFill>
                  <a:srgbClr val="000510"/>
                </a:solidFill>
                <a:latin typeface="Times New Roman" panose="02020603050405020304" pitchFamily="18" charset="0"/>
                <a:cs typeface="Times New Roman" panose="02020603050405020304" pitchFamily="18" charset="0"/>
              </a:rPr>
              <a:t> an </a:t>
            </a:r>
            <a:r>
              <a:rPr lang="en-US" sz="2800" b="1" i="1" kern="1200" dirty="0" err="1" smtClean="0">
                <a:solidFill>
                  <a:srgbClr val="000510"/>
                </a:solidFill>
                <a:latin typeface="Times New Roman" panose="02020603050405020304" pitchFamily="18" charset="0"/>
                <a:cs typeface="Times New Roman" panose="02020603050405020304" pitchFamily="18" charset="0"/>
              </a:rPr>
              <a:t>toàn</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trong</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lao</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động</a:t>
            </a:r>
            <a:r>
              <a:rPr lang="en-US" sz="2800" b="1" i="1" kern="1200" dirty="0" smtClean="0">
                <a:solidFill>
                  <a:srgbClr val="000510"/>
                </a:solidFill>
                <a:latin typeface="Times New Roman" panose="02020603050405020304" pitchFamily="18" charset="0"/>
                <a:cs typeface="Times New Roman" panose="02020603050405020304" pitchFamily="18" charset="0"/>
              </a:rPr>
              <a:t>.</a:t>
            </a:r>
            <a:endParaRPr lang="en-US" sz="2800" b="1" i="1" kern="1200" dirty="0">
              <a:solidFill>
                <a:srgbClr val="000510"/>
              </a:solidFill>
            </a:endParaRPr>
          </a:p>
          <a:p>
            <a:pPr marL="285750" lvl="1" indent="-285750" algn="just" defTabSz="1244600">
              <a:lnSpc>
                <a:spcPct val="90000"/>
              </a:lnSpc>
              <a:spcBef>
                <a:spcPct val="0"/>
              </a:spcBef>
              <a:spcAft>
                <a:spcPct val="15000"/>
              </a:spcAft>
              <a:buChar char="••"/>
            </a:pPr>
            <a:r>
              <a:rPr lang="en-US" sz="2800" b="1" i="1" kern="1200" dirty="0" err="1" smtClean="0">
                <a:solidFill>
                  <a:srgbClr val="000510"/>
                </a:solidFill>
                <a:latin typeface="Times New Roman" panose="02020603050405020304" pitchFamily="18" charset="0"/>
                <a:cs typeface="Times New Roman" panose="02020603050405020304" pitchFamily="18" charset="0"/>
              </a:rPr>
              <a:t>Tránh</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làm</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việc</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quá</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sức</a:t>
            </a:r>
            <a:r>
              <a:rPr lang="en-US" sz="2800" b="1" i="1" kern="1200" dirty="0" smtClean="0">
                <a:solidFill>
                  <a:srgbClr val="000510"/>
                </a:solidFill>
                <a:latin typeface="Times New Roman" panose="02020603050405020304" pitchFamily="18" charset="0"/>
                <a:cs typeface="Times New Roman" panose="02020603050405020304" pitchFamily="18" charset="0"/>
              </a:rPr>
              <a:t>.</a:t>
            </a:r>
            <a:endParaRPr lang="en-US" sz="2800" b="1" i="1" kern="1200" dirty="0">
              <a:solidFill>
                <a:srgbClr val="000510"/>
              </a:solidFill>
            </a:endParaRPr>
          </a:p>
          <a:p>
            <a:pPr marL="285750" lvl="1" indent="-285750" algn="l" defTabSz="1244600">
              <a:lnSpc>
                <a:spcPct val="90000"/>
              </a:lnSpc>
              <a:spcBef>
                <a:spcPct val="0"/>
              </a:spcBef>
              <a:spcAft>
                <a:spcPct val="15000"/>
              </a:spcAft>
              <a:buChar char="••"/>
            </a:pPr>
            <a:r>
              <a:rPr lang="en-US" sz="2800" b="1" i="1" kern="1200" dirty="0" err="1" smtClean="0">
                <a:solidFill>
                  <a:srgbClr val="000510"/>
                </a:solidFill>
                <a:latin typeface="Times New Roman" panose="02020603050405020304" pitchFamily="18" charset="0"/>
                <a:cs typeface="Times New Roman" panose="02020603050405020304" pitchFamily="18" charset="0"/>
              </a:rPr>
              <a:t>Rèn</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luyện</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sức</a:t>
            </a:r>
            <a:r>
              <a:rPr lang="en-US" sz="2800" b="1" i="1" kern="1200" dirty="0" smtClean="0">
                <a:solidFill>
                  <a:srgbClr val="000510"/>
                </a:solidFill>
                <a:latin typeface="Times New Roman" panose="02020603050405020304" pitchFamily="18" charset="0"/>
                <a:cs typeface="Times New Roman" panose="02020603050405020304" pitchFamily="18" charset="0"/>
              </a:rPr>
              <a:t> </a:t>
            </a:r>
            <a:r>
              <a:rPr lang="en-US" sz="2800" b="1" i="1" kern="1200" dirty="0" err="1" smtClean="0">
                <a:solidFill>
                  <a:srgbClr val="000510"/>
                </a:solidFill>
                <a:latin typeface="Times New Roman" panose="02020603050405020304" pitchFamily="18" charset="0"/>
                <a:cs typeface="Times New Roman" panose="02020603050405020304" pitchFamily="18" charset="0"/>
              </a:rPr>
              <a:t>khỏe</a:t>
            </a:r>
            <a:r>
              <a:rPr lang="en-US" sz="2800" b="1" i="1" kern="1200" dirty="0" smtClean="0">
                <a:solidFill>
                  <a:srgbClr val="000510"/>
                </a:solidFill>
                <a:latin typeface="Times New Roman" panose="02020603050405020304" pitchFamily="18" charset="0"/>
                <a:cs typeface="Times New Roman" panose="02020603050405020304" pitchFamily="18" charset="0"/>
              </a:rPr>
              <a:t>.</a:t>
            </a:r>
            <a:endParaRPr lang="en-US" sz="2800" b="1" i="1" kern="1200" dirty="0">
              <a:solidFill>
                <a:srgbClr val="000510"/>
              </a:solidFill>
            </a:endParaRPr>
          </a:p>
        </p:txBody>
      </p:sp>
      <p:sp>
        <p:nvSpPr>
          <p:cNvPr id="8" name="Freeform 7"/>
          <p:cNvSpPr/>
          <p:nvPr/>
        </p:nvSpPr>
        <p:spPr>
          <a:xfrm>
            <a:off x="14296" y="4764300"/>
            <a:ext cx="2568435" cy="1559548"/>
          </a:xfrm>
          <a:custGeom>
            <a:avLst/>
            <a:gdLst>
              <a:gd name="connsiteX0" fmla="*/ 0 w 2568435"/>
              <a:gd name="connsiteY0" fmla="*/ 259930 h 1559548"/>
              <a:gd name="connsiteX1" fmla="*/ 259930 w 2568435"/>
              <a:gd name="connsiteY1" fmla="*/ 0 h 1559548"/>
              <a:gd name="connsiteX2" fmla="*/ 2308505 w 2568435"/>
              <a:gd name="connsiteY2" fmla="*/ 0 h 1559548"/>
              <a:gd name="connsiteX3" fmla="*/ 2568435 w 2568435"/>
              <a:gd name="connsiteY3" fmla="*/ 259930 h 1559548"/>
              <a:gd name="connsiteX4" fmla="*/ 2568435 w 2568435"/>
              <a:gd name="connsiteY4" fmla="*/ 1299618 h 1559548"/>
              <a:gd name="connsiteX5" fmla="*/ 2308505 w 2568435"/>
              <a:gd name="connsiteY5" fmla="*/ 1559548 h 1559548"/>
              <a:gd name="connsiteX6" fmla="*/ 259930 w 2568435"/>
              <a:gd name="connsiteY6" fmla="*/ 1559548 h 1559548"/>
              <a:gd name="connsiteX7" fmla="*/ 0 w 2568435"/>
              <a:gd name="connsiteY7" fmla="*/ 1299618 h 1559548"/>
              <a:gd name="connsiteX8" fmla="*/ 0 w 2568435"/>
              <a:gd name="connsiteY8" fmla="*/ 259930 h 15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8435" h="1559548">
                <a:moveTo>
                  <a:pt x="0" y="259930"/>
                </a:moveTo>
                <a:cubicBezTo>
                  <a:pt x="0" y="116375"/>
                  <a:pt x="116375" y="0"/>
                  <a:pt x="259930" y="0"/>
                </a:cubicBezTo>
                <a:lnTo>
                  <a:pt x="2308505" y="0"/>
                </a:lnTo>
                <a:cubicBezTo>
                  <a:pt x="2452060" y="0"/>
                  <a:pt x="2568435" y="116375"/>
                  <a:pt x="2568435" y="259930"/>
                </a:cubicBezTo>
                <a:lnTo>
                  <a:pt x="2568435" y="1299618"/>
                </a:lnTo>
                <a:cubicBezTo>
                  <a:pt x="2568435" y="1443173"/>
                  <a:pt x="2452060" y="1559548"/>
                  <a:pt x="2308505" y="1559548"/>
                </a:cubicBezTo>
                <a:lnTo>
                  <a:pt x="259930" y="1559548"/>
                </a:lnTo>
                <a:cubicBezTo>
                  <a:pt x="116375" y="1559548"/>
                  <a:pt x="0" y="1443173"/>
                  <a:pt x="0" y="1299618"/>
                </a:cubicBezTo>
                <a:lnTo>
                  <a:pt x="0" y="259930"/>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98051" tIns="137091" rIns="198051" bIns="137091" numCol="1" spcCol="1270" anchor="ctr" anchorCtr="0">
            <a:noAutofit/>
          </a:bodyPr>
          <a:lstStyle/>
          <a:p>
            <a:pPr lvl="0" algn="ctr" defTabSz="1422400">
              <a:lnSpc>
                <a:spcPct val="90000"/>
              </a:lnSpc>
              <a:spcBef>
                <a:spcPct val="0"/>
              </a:spcBef>
              <a:spcAft>
                <a:spcPct val="35000"/>
              </a:spcAft>
            </a:pPr>
            <a:r>
              <a:rPr lang="vi-VN" sz="3200" b="1" i="1" kern="1200" dirty="0" smtClean="0">
                <a:solidFill>
                  <a:srgbClr val="000510"/>
                </a:solidFill>
              </a:rPr>
              <a:t>CÁCH ĐỀ PHÒNG</a:t>
            </a:r>
            <a:endParaRPr lang="en-US" sz="3200" b="1" i="1" kern="1200" dirty="0">
              <a:solidFill>
                <a:srgbClr val="000510"/>
              </a:solidFill>
            </a:endParaRPr>
          </a:p>
        </p:txBody>
      </p:sp>
      <p:sp>
        <p:nvSpPr>
          <p:cNvPr id="3" name="Rectangle 2"/>
          <p:cNvSpPr/>
          <p:nvPr/>
        </p:nvSpPr>
        <p:spPr>
          <a:xfrm>
            <a:off x="152400" y="520987"/>
            <a:ext cx="8534400" cy="584775"/>
          </a:xfrm>
          <a:prstGeom prst="rect">
            <a:avLst/>
          </a:prstGeom>
        </p:spPr>
        <p:txBody>
          <a:bodyPr wrap="square">
            <a:spAutoFit/>
          </a:bodyPr>
          <a:lstStyle/>
          <a:p>
            <a:r>
              <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200" b="1" i="1" u="sng"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và cách đề phòng</a:t>
            </a:r>
            <a:r>
              <a:rPr lang="en-US" sz="3200" b="1" i="1" u="sng"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dirty="0"/>
          </a:p>
        </p:txBody>
      </p:sp>
    </p:spTree>
    <p:extLst>
      <p:ext uri="{BB962C8B-B14F-4D97-AF65-F5344CB8AC3E}">
        <p14:creationId xmlns:p14="http://schemas.microsoft.com/office/powerpoint/2010/main" val="412380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14"/>
          <p:cNvSpPr>
            <a:spLocks noGrp="1" noChangeArrowheads="1"/>
          </p:cNvSpPr>
          <p:nvPr>
            <p:ph type="title"/>
          </p:nvPr>
        </p:nvSpPr>
        <p:spPr>
          <a:xfrm>
            <a:off x="0" y="152400"/>
            <a:ext cx="9144000" cy="990600"/>
          </a:xfrm>
        </p:spPr>
        <p:txBody>
          <a:bodyPr/>
          <a:lstStyle/>
          <a:p>
            <a:pPr algn="ctr">
              <a:defRPr/>
            </a:pPr>
            <a:r>
              <a:rPr lang="en-US" sz="3200" b="1" i="1" dirty="0" smtClean="0">
                <a:solidFill>
                  <a:srgbClr val="FF0000"/>
                </a:solidFill>
                <a:latin typeface="Times New Roman" panose="02020603050405020304" pitchFamily="18" charset="0"/>
                <a:cs typeface="Times New Roman" panose="02020603050405020304" pitchFamily="18" charset="0"/>
              </a:rPr>
              <a:t>BẢNG PHÂN BIỆT NGẤT VÀ HÔN MÊ</a:t>
            </a:r>
            <a:endParaRPr lang="en-US" altLang="en-US" sz="3200" b="1" i="1"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80007" name="Group 135"/>
          <p:cNvGraphicFramePr>
            <a:graphicFrameLocks noGrp="1"/>
          </p:cNvGraphicFramePr>
          <p:nvPr>
            <p:ph type="tbl" idx="1"/>
            <p:extLst>
              <p:ext uri="{D42A27DB-BD31-4B8C-83A1-F6EECF244321}">
                <p14:modId xmlns:p14="http://schemas.microsoft.com/office/powerpoint/2010/main" val="678375039"/>
              </p:ext>
            </p:extLst>
          </p:nvPr>
        </p:nvGraphicFramePr>
        <p:xfrm>
          <a:off x="152400" y="1524001"/>
          <a:ext cx="8839200" cy="4638674"/>
        </p:xfrm>
        <a:graphic>
          <a:graphicData uri="http://schemas.openxmlformats.org/drawingml/2006/table">
            <a:tbl>
              <a:tblPr>
                <a:tableStyleId>{1FECB4D8-DB02-4DC6-A0A2-4F2EBAE1DC90}</a:tableStyleId>
              </a:tblPr>
              <a:tblGrid>
                <a:gridCol w="838200"/>
                <a:gridCol w="4648200"/>
                <a:gridCol w="1447800"/>
                <a:gridCol w="1905000"/>
              </a:tblGrid>
              <a:tr h="77166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rgbClr val="FF0000"/>
                          </a:solidFill>
                          <a:effectLst/>
                        </a:rPr>
                        <a:t>TT</a:t>
                      </a:r>
                      <a:endPar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algn="ctr" rtl="0"/>
                      <a:r>
                        <a:rPr lang="en-US" sz="2800" b="1" i="1" u="none" strike="noStrike" kern="1200" baseline="0" dirty="0" smtClean="0">
                          <a:solidFill>
                            <a:srgbClr val="FF0000"/>
                          </a:solidFill>
                        </a:rPr>
                        <a:t>TRIỆU CHỨNG</a:t>
                      </a:r>
                      <a:endParaRPr lang="en-US" sz="2800" b="1" i="1" u="none" strike="noStrike" kern="1200" baseline="0" dirty="0" smtClean="0">
                        <a:solidFill>
                          <a:srgbClr val="FF0000"/>
                        </a:solidFill>
                        <a:latin typeface="Times New Roman" panose="02020603050405020304" pitchFamily="18" charset="0"/>
                        <a:ea typeface="+mn-ea"/>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algn="ctr" rtl="0"/>
                      <a:r>
                        <a:rPr lang="en-US" sz="2800" b="1" i="1" u="none" strike="noStrike" kern="1200" baseline="0" dirty="0" smtClean="0">
                          <a:solidFill>
                            <a:srgbClr val="FF0000"/>
                          </a:solidFill>
                        </a:rPr>
                        <a:t>NGẤT</a:t>
                      </a:r>
                      <a:endParaRPr lang="en-US" sz="2800" b="1" i="1" u="none" strike="noStrike" kern="1200" baseline="0" dirty="0" smtClean="0">
                        <a:solidFill>
                          <a:srgbClr val="FF0000"/>
                        </a:solidFill>
                        <a:latin typeface="Times New Roman" panose="02020603050405020304" pitchFamily="18" charset="0"/>
                        <a:ea typeface="+mn-ea"/>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sz="2800" b="1" i="1" u="none" strike="noStrike" kern="1200" baseline="0" dirty="0" smtClean="0">
                          <a:solidFill>
                            <a:srgbClr val="FF0000"/>
                          </a:solidFill>
                        </a:rPr>
                        <a:t>HÔN MÊ</a:t>
                      </a:r>
                      <a:endPar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r>
              <a:tr h="9667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rgbClr val="33CCFF"/>
                          </a:solidFill>
                          <a:effectLst/>
                        </a:rPr>
                        <a:t>1</a:t>
                      </a:r>
                      <a:endParaRPr kumimoji="0" lang="en-US" sz="28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solidFill>
                      <a:srgbClr val="CCFF99"/>
                    </a:solidFill>
                  </a:tcPr>
                </a:tc>
                <a:tc>
                  <a:txBody>
                    <a:bodyPr/>
                    <a:lstStyle/>
                    <a:p>
                      <a:pPr rtl="0"/>
                      <a:r>
                        <a:rPr lang="en-US" sz="2800" b="1" i="1" u="none" strike="noStrike" kern="1200" baseline="0" dirty="0" err="1" smtClean="0">
                          <a:solidFill>
                            <a:srgbClr val="3333FF"/>
                          </a:solidFill>
                        </a:rPr>
                        <a:t>Mất</a:t>
                      </a:r>
                      <a:r>
                        <a:rPr lang="en-US" sz="2800" b="1" i="1" u="none" strike="noStrike" kern="1200" baseline="0" dirty="0" smtClean="0">
                          <a:solidFill>
                            <a:srgbClr val="3333FF"/>
                          </a:solidFill>
                        </a:rPr>
                        <a:t> tri </a:t>
                      </a:r>
                      <a:r>
                        <a:rPr lang="en-US" sz="2800" b="1" i="1" u="none" strike="noStrike" kern="1200" baseline="0" dirty="0" err="1" smtClean="0">
                          <a:solidFill>
                            <a:srgbClr val="3333FF"/>
                          </a:solidFill>
                        </a:rPr>
                        <a:t>giác</a:t>
                      </a:r>
                      <a:endParaRPr lang="en-US" sz="2800" b="1" i="1" u="none" strike="noStrike" kern="1200" baseline="0" dirty="0" smtClean="0">
                        <a:solidFill>
                          <a:srgbClr val="3333FF"/>
                        </a:solidFill>
                        <a:latin typeface="Times New Roman" panose="02020603050405020304" pitchFamily="18" charset="0"/>
                        <a:ea typeface="+mn-ea"/>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rgbClr val="FF0066"/>
                          </a:solidFill>
                          <a:effectLst/>
                        </a:rPr>
                        <a:t>Có</a:t>
                      </a:r>
                      <a:endParaRPr kumimoji="0" lang="en-US" sz="2800" b="1" i="1" u="none" strike="noStrike" cap="none" normalizeH="0" baseline="0" dirty="0" smtClean="0">
                        <a:ln>
                          <a:noFill/>
                        </a:ln>
                        <a:solidFill>
                          <a:srgbClr val="FF0066"/>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chemeClr val="accent1">
                              <a:lumMod val="50000"/>
                            </a:schemeClr>
                          </a:solidFill>
                          <a:effectLst/>
                        </a:rPr>
                        <a:t>Có</a:t>
                      </a:r>
                      <a:endParaRPr kumimoji="0" lang="en-US" sz="2800" b="1" i="1" u="none" strike="noStrike" cap="none" normalizeH="0" baseline="0" dirty="0" smtClean="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solidFill>
                      <a:srgbClr val="CCFF99"/>
                    </a:solidFill>
                  </a:tcPr>
                </a:tc>
              </a:tr>
              <a:tr h="9667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rgbClr val="33CCFF"/>
                          </a:solidFill>
                          <a:effectLst/>
                        </a:rPr>
                        <a:t>2</a:t>
                      </a:r>
                      <a:endParaRPr kumimoji="0" lang="en-US" sz="28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2800" b="1" i="1" u="none" strike="noStrike" kern="1200" baseline="0" dirty="0" err="1" smtClean="0">
                          <a:solidFill>
                            <a:srgbClr val="3333FF"/>
                          </a:solidFill>
                        </a:rPr>
                        <a:t>Mất</a:t>
                      </a:r>
                      <a:r>
                        <a:rPr lang="en-US" sz="2800" b="1" i="1" u="none" strike="noStrike" kern="1200" baseline="0" dirty="0" smtClean="0">
                          <a:solidFill>
                            <a:srgbClr val="3333FF"/>
                          </a:solidFill>
                        </a:rPr>
                        <a:t> </a:t>
                      </a:r>
                      <a:r>
                        <a:rPr lang="en-US" sz="2800" b="1" i="1" u="none" strike="noStrike" kern="1200" baseline="0" dirty="0" err="1" smtClean="0">
                          <a:solidFill>
                            <a:srgbClr val="3333FF"/>
                          </a:solidFill>
                        </a:rPr>
                        <a:t>cảm</a:t>
                      </a:r>
                      <a:r>
                        <a:rPr lang="en-US" sz="2800" b="1" i="1" u="none" strike="noStrike" kern="1200" baseline="0" dirty="0" smtClean="0">
                          <a:solidFill>
                            <a:srgbClr val="3333FF"/>
                          </a:solidFill>
                        </a:rPr>
                        <a:t> </a:t>
                      </a:r>
                      <a:r>
                        <a:rPr lang="en-US" sz="2800" b="1" i="1" u="none" strike="noStrike" kern="1200" baseline="0" dirty="0" err="1" smtClean="0">
                          <a:solidFill>
                            <a:srgbClr val="3333FF"/>
                          </a:solidFill>
                        </a:rPr>
                        <a:t>giác</a:t>
                      </a:r>
                      <a:endParaRPr kumimoji="0" lang="en-US" sz="2800" b="1" i="1" u="none" strike="noStrike" cap="none" normalizeH="0" baseline="0" dirty="0" smtClean="0">
                        <a:ln>
                          <a:noFill/>
                        </a:ln>
                        <a:solidFill>
                          <a:srgbClr val="3333FF"/>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rgbClr val="FF0066"/>
                          </a:solidFill>
                          <a:effectLst/>
                        </a:rPr>
                        <a:t>Có</a:t>
                      </a:r>
                      <a:endParaRPr kumimoji="0" lang="en-US" sz="2800" b="1" i="1" u="none" strike="noStrike" cap="none" normalizeH="0" baseline="0" dirty="0" smtClean="0">
                        <a:ln>
                          <a:noFill/>
                        </a:ln>
                        <a:solidFill>
                          <a:srgbClr val="FF0066"/>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chemeClr val="accent1">
                              <a:lumMod val="50000"/>
                            </a:schemeClr>
                          </a:solidFill>
                          <a:effectLst/>
                        </a:rPr>
                        <a:t>Có</a:t>
                      </a:r>
                      <a:endParaRPr kumimoji="0" lang="en-US" sz="2800" b="1" i="1" u="none" strike="noStrike" cap="none" normalizeH="0" baseline="0" dirty="0" smtClean="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r>
              <a:tr h="9667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rgbClr val="33CCFF"/>
                          </a:solidFill>
                          <a:effectLst/>
                        </a:rPr>
                        <a:t>3</a:t>
                      </a:r>
                      <a:endParaRPr kumimoji="0" lang="en-US" sz="28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solidFill>
                      <a:srgbClr val="CC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vi-VN" sz="2800" b="1" i="1" u="none" strike="noStrike" kern="1200" baseline="0" dirty="0" smtClean="0">
                          <a:solidFill>
                            <a:srgbClr val="3333FF"/>
                          </a:solidFill>
                        </a:rPr>
                        <a:t>Tim phổi ngừng hoạt động</a:t>
                      </a:r>
                      <a:endParaRPr kumimoji="0" lang="en-US" sz="2800" b="1" i="1" u="none" strike="noStrike" cap="none" normalizeH="0" baseline="0" dirty="0" smtClean="0">
                        <a:ln>
                          <a:noFill/>
                        </a:ln>
                        <a:solidFill>
                          <a:srgbClr val="3333FF"/>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rgbClr val="FF0066"/>
                          </a:solidFill>
                          <a:effectLst/>
                        </a:rPr>
                        <a:t>Có</a:t>
                      </a:r>
                      <a:endParaRPr kumimoji="0" lang="en-US" sz="2800" b="1" i="1" u="none" strike="noStrike" cap="none" normalizeH="0" baseline="0" dirty="0" smtClean="0">
                        <a:ln>
                          <a:noFill/>
                        </a:ln>
                        <a:solidFill>
                          <a:srgbClr val="FF0066"/>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solidFill>
                      <a:srgbClr val="CCFF9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chemeClr val="accent1">
                              <a:lumMod val="50000"/>
                            </a:schemeClr>
                          </a:solidFill>
                          <a:effectLst/>
                        </a:rPr>
                        <a:t>Không</a:t>
                      </a:r>
                      <a:endParaRPr kumimoji="0" lang="en-US" sz="2800" b="1" i="1" u="none" strike="noStrike" cap="none" normalizeH="0" baseline="0" dirty="0" smtClean="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solidFill>
                      <a:srgbClr val="CCFF99"/>
                    </a:solidFill>
                  </a:tcPr>
                </a:tc>
              </a:tr>
              <a:tr h="96675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smtClean="0">
                          <a:ln>
                            <a:noFill/>
                          </a:ln>
                          <a:solidFill>
                            <a:srgbClr val="33CCFF"/>
                          </a:solidFill>
                          <a:effectLst/>
                        </a:rPr>
                        <a:t>4</a:t>
                      </a:r>
                      <a:endParaRPr kumimoji="0" lang="en-US" sz="2800" b="1" i="1" u="none" strike="noStrike" cap="none" normalizeH="0" baseline="0" dirty="0" smtClean="0">
                        <a:ln>
                          <a:noFill/>
                        </a:ln>
                        <a:solidFill>
                          <a:srgbClr val="33CCFF"/>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rtl="0"/>
                      <a:r>
                        <a:rPr lang="vi-VN" sz="2800" b="1" i="1" u="none" strike="noStrike" kern="1200" baseline="0" dirty="0" smtClean="0">
                          <a:solidFill>
                            <a:srgbClr val="3333FF"/>
                          </a:solidFill>
                        </a:rPr>
                        <a:t>Bài tiết ngừng hoạt động</a:t>
                      </a:r>
                      <a:endParaRPr lang="vi-VN" sz="2800" b="1" i="1" u="none" strike="noStrike" kern="1200" baseline="0" dirty="0" smtClean="0">
                        <a:solidFill>
                          <a:srgbClr val="3333FF"/>
                        </a:solidFill>
                        <a:latin typeface="Times New Roman" panose="02020603050405020304" pitchFamily="18" charset="0"/>
                        <a:ea typeface="+mn-ea"/>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rgbClr val="FF0066"/>
                          </a:solidFill>
                          <a:effectLst/>
                        </a:rPr>
                        <a:t>Có</a:t>
                      </a:r>
                      <a:endParaRPr kumimoji="0" lang="en-US" sz="2800" b="1" i="1" u="none" strike="noStrike" cap="none" normalizeH="0" baseline="0" dirty="0" smtClean="0">
                        <a:ln>
                          <a:noFill/>
                        </a:ln>
                        <a:solidFill>
                          <a:srgbClr val="FF0066"/>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1" u="none" strike="noStrike" cap="none" normalizeH="0" baseline="0" dirty="0" err="1" smtClean="0">
                          <a:ln>
                            <a:noFill/>
                          </a:ln>
                          <a:solidFill>
                            <a:schemeClr val="accent1">
                              <a:lumMod val="50000"/>
                            </a:schemeClr>
                          </a:solidFill>
                          <a:effectLst/>
                        </a:rPr>
                        <a:t>Không</a:t>
                      </a:r>
                      <a:endParaRPr kumimoji="0" lang="en-US" sz="2800" b="1" i="1" u="none" strike="noStrike" cap="none" normalizeH="0" baseline="0" dirty="0" smtClean="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marT="45722" marB="45722" horzOverflow="overflow">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6350" cap="flat" cmpd="sng" algn="ctr">
                      <a:solidFill>
                        <a:schemeClr val="bg1">
                          <a:lumMod val="50000"/>
                        </a:schemeClr>
                      </a:solidFill>
                      <a:prstDash val="sysDot"/>
                      <a:round/>
                      <a:headEnd type="none" w="med" len="med"/>
                      <a:tailEnd type="none" w="med" len="med"/>
                    </a:lnT>
                    <a:lnB w="6350" cap="flat" cmpd="sng" algn="ctr">
                      <a:solidFill>
                        <a:schemeClr val="bg1">
                          <a:lumMod val="50000"/>
                        </a:schemeClr>
                      </a:solidFill>
                      <a:prstDash val="sysDot"/>
                      <a:round/>
                      <a:headEnd type="none" w="med" len="med"/>
                      <a:tailEnd type="none" w="med" len="med"/>
                    </a:lnB>
                  </a:tcPr>
                </a:tc>
              </a:tr>
            </a:tbl>
          </a:graphicData>
        </a:graphic>
      </p:graphicFrame>
    </p:spTree>
    <p:extLst>
      <p:ext uri="{BB962C8B-B14F-4D97-AF65-F5344CB8AC3E}">
        <p14:creationId xmlns:p14="http://schemas.microsoft.com/office/powerpoint/2010/main" val="1938148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0" y="1929825"/>
            <a:ext cx="3505200" cy="2565975"/>
          </a:xfrm>
        </p:spPr>
        <p:txBody>
          <a:bodyPr>
            <a:normAutofit/>
          </a:bodyPr>
          <a:lstStyle/>
          <a:p>
            <a:pPr marL="0" indent="182563" algn="just">
              <a:spcBef>
                <a:spcPts val="600"/>
              </a:spcBef>
              <a:spcAft>
                <a:spcPts val="600"/>
              </a:spcAft>
              <a:buFont typeface="Wingdings 2" pitchFamily="18" charset="2"/>
              <a:buNone/>
              <a:defRPr/>
            </a:pP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Điện giật có thể làm tim ngừng đập, ngừng thở, gây chết người </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nếu</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 không được cấp cứu kịp thời.</a:t>
            </a:r>
          </a:p>
        </p:txBody>
      </p:sp>
      <p:pic>
        <p:nvPicPr>
          <p:cNvPr id="21508" name="Picture 4" descr="case11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29825"/>
            <a:ext cx="5410200" cy="444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76600" y="304800"/>
            <a:ext cx="3276859" cy="646331"/>
          </a:xfrm>
          <a:prstGeom prst="rect">
            <a:avLst/>
          </a:prstGeom>
        </p:spPr>
        <p:txBody>
          <a:bodyPr wrap="none">
            <a:spAutoFit/>
          </a:bodyPr>
          <a:lstStyle/>
          <a:p>
            <a:pPr lvl="0" fontAlgn="base">
              <a:spcBef>
                <a:spcPct val="0"/>
              </a:spcBef>
              <a:spcAft>
                <a:spcPct val="0"/>
              </a:spcAft>
            </a:pP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4</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ĐIỆN GIẬT</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618259" y="1076980"/>
            <a:ext cx="3962400" cy="523220"/>
          </a:xfrm>
          <a:prstGeom prst="rect">
            <a:avLst/>
          </a:prstGeom>
          <a:noFill/>
        </p:spPr>
        <p:txBody>
          <a:bodyPr wrap="square" rtlCol="0">
            <a:spAutoFit/>
          </a:bodyPr>
          <a:lstStyle/>
          <a:p>
            <a:pPr fontAlgn="base">
              <a:spcBef>
                <a:spcPct val="0"/>
              </a:spcBef>
              <a:spcAft>
                <a:spcPct val="0"/>
              </a:spcAft>
            </a:pPr>
            <a:r>
              <a:rPr lang="vi-VN"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Đại</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cương</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407460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508"/>
                                        </p:tgtEl>
                                        <p:attrNameLst>
                                          <p:attrName>style.visibility</p:attrName>
                                        </p:attrNameLst>
                                      </p:cBhvr>
                                      <p:to>
                                        <p:strVal val="visible"/>
                                      </p:to>
                                    </p:set>
                                    <p:animEffect transition="in" filter="fade">
                                      <p:cBhvr>
                                        <p:cTn id="20" dur="1000"/>
                                        <p:tgtEl>
                                          <p:spTgt spid="21508"/>
                                        </p:tgtEl>
                                      </p:cBhvr>
                                    </p:animEffect>
                                    <p:anim calcmode="lin" valueType="num">
                                      <p:cBhvr>
                                        <p:cTn id="21" dur="1000" fill="hold"/>
                                        <p:tgtEl>
                                          <p:spTgt spid="21508"/>
                                        </p:tgtEl>
                                        <p:attrNameLst>
                                          <p:attrName>ppt_x</p:attrName>
                                        </p:attrNameLst>
                                      </p:cBhvr>
                                      <p:tavLst>
                                        <p:tav tm="0">
                                          <p:val>
                                            <p:strVal val="#ppt_x"/>
                                          </p:val>
                                        </p:tav>
                                        <p:tav tm="100000">
                                          <p:val>
                                            <p:strVal val="#ppt_x"/>
                                          </p:val>
                                        </p:tav>
                                      </p:tavLst>
                                    </p:anim>
                                    <p:anim calcmode="lin" valueType="num">
                                      <p:cBhvr>
                                        <p:cTn id="22" dur="1000" fill="hold"/>
                                        <p:tgtEl>
                                          <p:spTgt spid="2150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37" presetClass="entr" presetSubtype="0"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152400" y="1981200"/>
            <a:ext cx="3200400" cy="2976841"/>
          </a:xfrm>
        </p:spPr>
        <p:txBody>
          <a:bodyPr>
            <a:normAutofit/>
          </a:bodyPr>
          <a:lstStyle/>
          <a:p>
            <a:pPr marL="0" indent="0" algn="just">
              <a:buFont typeface="Wingdings 2" pitchFamily="18" charset="2"/>
              <a:buNone/>
              <a:defRPr/>
            </a:pP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 </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T</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im ngừng đập, ngừng thở</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a:t>
            </a:r>
            <a:endParaRPr lang="vi-VN" sz="2800" b="1" i="1" dirty="0" smtClean="0">
              <a:solidFill>
                <a:schemeClr val="tx1">
                  <a:lumMod val="10000"/>
                </a:schemeClr>
              </a:solidFill>
              <a:latin typeface="Times New Roman" panose="02020603050405020304" pitchFamily="18" charset="0"/>
              <a:cs typeface="Times New Roman" panose="02020603050405020304" pitchFamily="18" charset="0"/>
            </a:endParaRPr>
          </a:p>
          <a:p>
            <a:pPr marL="0" indent="0" algn="just">
              <a:buFont typeface="Wingdings 2" pitchFamily="18" charset="2"/>
              <a:buNone/>
              <a:defRPr/>
            </a:pP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 Gây bỏng, </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g</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ãy xương, sai khớp và tổn thương</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 </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phủ tạng.</a:t>
            </a:r>
          </a:p>
        </p:txBody>
      </p:sp>
      <p:pic>
        <p:nvPicPr>
          <p:cNvPr id="22531" name="Picture 3" descr="diengia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7359" y="1738745"/>
            <a:ext cx="515326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76600" y="304800"/>
            <a:ext cx="3276859" cy="646331"/>
          </a:xfrm>
          <a:prstGeom prst="rect">
            <a:avLst/>
          </a:prstGeom>
        </p:spPr>
        <p:txBody>
          <a:bodyPr wrap="none">
            <a:spAutoFit/>
          </a:bodyPr>
          <a:lstStyle/>
          <a:p>
            <a:pPr lvl="0" fontAlgn="base">
              <a:spcBef>
                <a:spcPct val="0"/>
              </a:spcBef>
              <a:spcAft>
                <a:spcPct val="0"/>
              </a:spcAft>
            </a:pP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4</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ĐIỆN GIẬT</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28600" y="1076980"/>
            <a:ext cx="3962400" cy="523220"/>
          </a:xfrm>
          <a:prstGeom prst="rect">
            <a:avLst/>
          </a:prstGeom>
          <a:noFill/>
        </p:spPr>
        <p:txBody>
          <a:bodyPr wrap="square" rtlCol="0">
            <a:spAutoFit/>
          </a:bodyPr>
          <a:lstStyle/>
          <a:p>
            <a:pPr fontAlgn="base">
              <a:spcBef>
                <a:spcPct val="0"/>
              </a:spcBef>
              <a:spcAft>
                <a:spcPct val="0"/>
              </a:spcAft>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Triệu</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chứng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969359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531"/>
                                        </p:tgtEl>
                                        <p:attrNameLst>
                                          <p:attrName>style.visibility</p:attrName>
                                        </p:attrNameLst>
                                      </p:cBhvr>
                                      <p:to>
                                        <p:strVal val="visible"/>
                                      </p:to>
                                    </p:set>
                                    <p:animEffect transition="in" filter="fade">
                                      <p:cBhvr>
                                        <p:cTn id="20" dur="500"/>
                                        <p:tgtEl>
                                          <p:spTgt spid="2253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0">
                                            <p:txEl>
                                              <p:pRg st="0" end="0"/>
                                            </p:txEl>
                                          </p:spTgt>
                                        </p:tgtEl>
                                        <p:attrNameLst>
                                          <p:attrName>style.visibility</p:attrName>
                                        </p:attrNameLst>
                                      </p:cBhvr>
                                      <p:to>
                                        <p:strVal val="visible"/>
                                      </p:to>
                                    </p:set>
                                    <p:anim calcmode="lin" valueType="num">
                                      <p:cBhvr additive="base">
                                        <p:cTn id="25" dur="500" fill="hold"/>
                                        <p:tgtEl>
                                          <p:spTgt spid="2253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30">
                                            <p:txEl>
                                              <p:pRg st="1" end="1"/>
                                            </p:txEl>
                                          </p:spTgt>
                                        </p:tgtEl>
                                        <p:attrNameLst>
                                          <p:attrName>style.visibility</p:attrName>
                                        </p:attrNameLst>
                                      </p:cBhvr>
                                      <p:to>
                                        <p:strVal val="visible"/>
                                      </p:to>
                                    </p:set>
                                    <p:anim calcmode="lin" valueType="num">
                                      <p:cBhvr additive="base">
                                        <p:cTn id="31" dur="500" fill="hold"/>
                                        <p:tgtEl>
                                          <p:spTgt spid="2253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uiExpand="1" build="p"/>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Content Placeholder 3" descr="diengiat01.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137075" y="2057399"/>
            <a:ext cx="4792701" cy="3733801"/>
          </a:xfrm>
        </p:spPr>
      </p:pic>
      <p:sp>
        <p:nvSpPr>
          <p:cNvPr id="4" name="TextBox 3"/>
          <p:cNvSpPr txBox="1"/>
          <p:nvPr/>
        </p:nvSpPr>
        <p:spPr>
          <a:xfrm>
            <a:off x="227428" y="2590800"/>
            <a:ext cx="3909646" cy="1384995"/>
          </a:xfrm>
          <a:prstGeom prst="rect">
            <a:avLst/>
          </a:prstGeom>
          <a:noFill/>
        </p:spPr>
        <p:txBody>
          <a:bodyPr wrap="square" rtlCol="0">
            <a:spAutoFit/>
          </a:bodyPr>
          <a:lstStyle/>
          <a:p>
            <a:pPr algn="just" fontAlgn="base">
              <a:spcBef>
                <a:spcPct val="0"/>
              </a:spcBef>
              <a:spcAft>
                <a:spcPct val="0"/>
              </a:spcAft>
            </a:pPr>
            <a:r>
              <a:rPr lang="vi-VN" sz="2800" b="1" i="1" dirty="0" smtClean="0">
                <a:solidFill>
                  <a:schemeClr val="tx1">
                    <a:lumMod val="10000"/>
                  </a:schemeClr>
                </a:solidFill>
                <a:cs typeface="Times New Roman" panose="02020603050405020304" pitchFamily="18" charset="0"/>
              </a:rPr>
              <a:t>– </a:t>
            </a:r>
            <a:r>
              <a:rPr lang="en-US" sz="2800" b="1" i="1" dirty="0" smtClean="0">
                <a:solidFill>
                  <a:schemeClr val="tx1">
                    <a:lumMod val="10000"/>
                  </a:schemeClr>
                </a:solidFill>
                <a:cs typeface="Times New Roman" panose="02020603050405020304" pitchFamily="18" charset="0"/>
              </a:rPr>
              <a:t>Tách nạn nhân ra khỏi nguồn điện, kiểm tra tổn thương.</a:t>
            </a:r>
            <a:endParaRPr lang="vi-VN" sz="2800" b="1" i="1" dirty="0" smtClean="0">
              <a:solidFill>
                <a:schemeClr val="tx1">
                  <a:lumMod val="10000"/>
                </a:schemeClr>
              </a:solidFill>
              <a:cs typeface="Times New Roman" panose="02020603050405020304" pitchFamily="18" charset="0"/>
            </a:endParaRPr>
          </a:p>
        </p:txBody>
      </p:sp>
      <p:sp>
        <p:nvSpPr>
          <p:cNvPr id="5" name="TextBox 4"/>
          <p:cNvSpPr txBox="1"/>
          <p:nvPr/>
        </p:nvSpPr>
        <p:spPr>
          <a:xfrm>
            <a:off x="227428" y="4269940"/>
            <a:ext cx="3909646" cy="954107"/>
          </a:xfrm>
          <a:prstGeom prst="rect">
            <a:avLst/>
          </a:prstGeom>
          <a:noFill/>
        </p:spPr>
        <p:txBody>
          <a:bodyPr wrap="square" rtlCol="0">
            <a:spAutoFit/>
          </a:bodyPr>
          <a:lstStyle/>
          <a:p>
            <a:pPr algn="just" fontAlgn="base">
              <a:spcBef>
                <a:spcPct val="0"/>
              </a:spcBef>
              <a:spcAft>
                <a:spcPct val="0"/>
              </a:spcAft>
              <a:buFont typeface="Wingdings 2" pitchFamily="18" charset="2"/>
              <a:buNone/>
            </a:pPr>
            <a:r>
              <a:rPr lang="vi-VN" altLang="en-US" sz="2800" b="1" i="1" dirty="0" smtClean="0">
                <a:solidFill>
                  <a:schemeClr val="tx1">
                    <a:lumMod val="10000"/>
                  </a:schemeClr>
                </a:solidFill>
                <a:cs typeface="Times New Roman" panose="02020603050405020304" pitchFamily="18" charset="0"/>
              </a:rPr>
              <a:t>–</a:t>
            </a:r>
            <a:r>
              <a:rPr lang="en-US" altLang="en-US" sz="2800" b="1" i="1" dirty="0" smtClean="0">
                <a:solidFill>
                  <a:schemeClr val="tx1">
                    <a:lumMod val="10000"/>
                  </a:schemeClr>
                </a:solidFill>
                <a:cs typeface="Times New Roman" panose="02020603050405020304" pitchFamily="18" charset="0"/>
              </a:rPr>
              <a:t> L</a:t>
            </a:r>
            <a:r>
              <a:rPr lang="vi-VN" altLang="en-US" sz="2800" b="1" i="1" dirty="0" smtClean="0">
                <a:solidFill>
                  <a:schemeClr val="tx1">
                    <a:lumMod val="10000"/>
                  </a:schemeClr>
                </a:solidFill>
                <a:cs typeface="Times New Roman" panose="02020603050405020304" pitchFamily="18" charset="0"/>
              </a:rPr>
              <a:t>àm hô hấp nhân tạo và chuyển đến bệnh viện</a:t>
            </a:r>
            <a:r>
              <a:rPr lang="en-US" altLang="en-US" sz="2800" b="1" i="1" dirty="0" smtClean="0">
                <a:solidFill>
                  <a:schemeClr val="tx1">
                    <a:lumMod val="10000"/>
                  </a:schemeClr>
                </a:solidFill>
                <a:cs typeface="Times New Roman" panose="02020603050405020304" pitchFamily="18" charset="0"/>
              </a:rPr>
              <a:t>.</a:t>
            </a:r>
            <a:endParaRPr lang="vi-VN" altLang="en-US" sz="2800" b="1" i="1" dirty="0" smtClean="0">
              <a:solidFill>
                <a:schemeClr val="tx1">
                  <a:lumMod val="10000"/>
                </a:schemeClr>
              </a:solidFill>
              <a:cs typeface="Times New Roman" panose="02020603050405020304" pitchFamily="18" charset="0"/>
            </a:endParaRPr>
          </a:p>
        </p:txBody>
      </p:sp>
      <p:sp>
        <p:nvSpPr>
          <p:cNvPr id="7" name="Rectangle 6"/>
          <p:cNvSpPr/>
          <p:nvPr/>
        </p:nvSpPr>
        <p:spPr>
          <a:xfrm>
            <a:off x="561109" y="1729816"/>
            <a:ext cx="3013967" cy="523220"/>
          </a:xfrm>
          <a:prstGeom prst="rect">
            <a:avLst/>
          </a:prstGeom>
        </p:spPr>
        <p:txBody>
          <a:bodyPr wrap="none">
            <a:spAutoFit/>
          </a:bodyPr>
          <a:lstStyle/>
          <a:p>
            <a:pPr algn="just" fontAlgn="base">
              <a:spcBef>
                <a:spcPts val="600"/>
              </a:spcBef>
              <a:spcAft>
                <a:spcPts val="600"/>
              </a:spcAft>
              <a:defRPr/>
            </a:pPr>
            <a:r>
              <a:rPr lang="en-US" sz="2800" b="1" i="1" dirty="0">
                <a:solidFill>
                  <a:srgbClr val="3333FF"/>
                </a:solidFill>
                <a:cs typeface="Times New Roman" panose="02020603050405020304" pitchFamily="18" charset="0"/>
              </a:rPr>
              <a:t>* </a:t>
            </a:r>
            <a:r>
              <a:rPr lang="vi-VN" sz="2800" b="1" i="1" u="sng" dirty="0" smtClean="0">
                <a:solidFill>
                  <a:srgbClr val="3333FF"/>
                </a:solidFill>
                <a:cs typeface="Times New Roman" panose="02020603050405020304" pitchFamily="18" charset="0"/>
              </a:rPr>
              <a:t>Cấp cứu ban đầu</a:t>
            </a:r>
            <a:endParaRPr lang="en-US" sz="2800" b="1" i="1" u="sng" dirty="0">
              <a:solidFill>
                <a:srgbClr val="3333FF"/>
              </a:solidFill>
              <a:cs typeface="Times New Roman" panose="02020603050405020304" pitchFamily="18" charset="0"/>
            </a:endParaRPr>
          </a:p>
        </p:txBody>
      </p:sp>
      <p:sp>
        <p:nvSpPr>
          <p:cNvPr id="9" name="Rectangle 8"/>
          <p:cNvSpPr/>
          <p:nvPr/>
        </p:nvSpPr>
        <p:spPr>
          <a:xfrm>
            <a:off x="3276600" y="304800"/>
            <a:ext cx="3276859" cy="646331"/>
          </a:xfrm>
          <a:prstGeom prst="rect">
            <a:avLst/>
          </a:prstGeom>
        </p:spPr>
        <p:txBody>
          <a:bodyPr wrap="none">
            <a:spAutoFit/>
          </a:bodyPr>
          <a:lstStyle/>
          <a:p>
            <a:pPr lvl="0" fontAlgn="base">
              <a:spcBef>
                <a:spcPct val="0"/>
              </a:spcBef>
              <a:spcAft>
                <a:spcPct val="0"/>
              </a:spcAft>
            </a:pP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4</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ĐIỆN GIẬT</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42429" y="1114869"/>
            <a:ext cx="6468341" cy="523220"/>
          </a:xfrm>
          <a:prstGeom prst="rect">
            <a:avLst/>
          </a:prstGeom>
          <a:noFill/>
        </p:spPr>
        <p:txBody>
          <a:bodyPr wrap="square" rtlCol="0">
            <a:spAutoFit/>
          </a:bodyPr>
          <a:lstStyle/>
          <a:p>
            <a:pPr fontAlgn="base">
              <a:spcBef>
                <a:spcPct val="0"/>
              </a:spcBef>
              <a:spcAft>
                <a:spcPct val="0"/>
              </a:spcAft>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c.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Cấp</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cứu</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ban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đầu</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cách</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phòng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991595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3555"/>
                                        </p:tgtEl>
                                        <p:attrNameLst>
                                          <p:attrName>style.visibility</p:attrName>
                                        </p:attrNameLst>
                                      </p:cBhvr>
                                      <p:to>
                                        <p:strVal val="visible"/>
                                      </p:to>
                                    </p:set>
                                    <p:anim calcmode="lin" valueType="num">
                                      <p:cBhvr>
                                        <p:cTn id="19" dur="500" fill="hold"/>
                                        <p:tgtEl>
                                          <p:spTgt spid="23555"/>
                                        </p:tgtEl>
                                        <p:attrNameLst>
                                          <p:attrName>ppt_w</p:attrName>
                                        </p:attrNameLst>
                                      </p:cBhvr>
                                      <p:tavLst>
                                        <p:tav tm="0">
                                          <p:val>
                                            <p:fltVal val="0"/>
                                          </p:val>
                                        </p:tav>
                                        <p:tav tm="100000">
                                          <p:val>
                                            <p:strVal val="#ppt_w"/>
                                          </p:val>
                                        </p:tav>
                                      </p:tavLst>
                                    </p:anim>
                                    <p:anim calcmode="lin" valueType="num">
                                      <p:cBhvr>
                                        <p:cTn id="20" dur="500" fill="hold"/>
                                        <p:tgtEl>
                                          <p:spTgt spid="23555"/>
                                        </p:tgtEl>
                                        <p:attrNameLst>
                                          <p:attrName>ppt_h</p:attrName>
                                        </p:attrNameLst>
                                      </p:cBhvr>
                                      <p:tavLst>
                                        <p:tav tm="0">
                                          <p:val>
                                            <p:fltVal val="0"/>
                                          </p:val>
                                        </p:tav>
                                        <p:tav tm="100000">
                                          <p:val>
                                            <p:strVal val="#ppt_h"/>
                                          </p:val>
                                        </p:tav>
                                      </p:tavLst>
                                    </p:anim>
                                    <p:animEffect transition="in" filter="fade">
                                      <p:cBhvr>
                                        <p:cTn id="21" dur="500"/>
                                        <p:tgtEl>
                                          <p:spTgt spid="23555"/>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style.rotation</p:attrName>
                                        </p:attrNameLst>
                                      </p:cBhvr>
                                      <p:tavLst>
                                        <p:tav tm="0">
                                          <p:val>
                                            <p:fltVal val="360"/>
                                          </p:val>
                                        </p:tav>
                                        <p:tav tm="100000">
                                          <p:val>
                                            <p:fltVal val="0"/>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8401"/>
          <a:stretch/>
        </p:blipFill>
        <p:spPr>
          <a:xfrm>
            <a:off x="76786" y="3505200"/>
            <a:ext cx="5005754" cy="330414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810000"/>
            <a:ext cx="3489493" cy="3048000"/>
          </a:xfrm>
          <a:prstGeom prst="rect">
            <a:avLst/>
          </a:prstGeom>
        </p:spPr>
      </p:pic>
      <p:sp>
        <p:nvSpPr>
          <p:cNvPr id="7" name="Rectangle 6"/>
          <p:cNvSpPr/>
          <p:nvPr/>
        </p:nvSpPr>
        <p:spPr>
          <a:xfrm>
            <a:off x="6553200" y="4169746"/>
            <a:ext cx="2709203" cy="1015663"/>
          </a:xfrm>
          <a:prstGeom prst="rect">
            <a:avLst/>
          </a:prstGeom>
          <a:noFill/>
          <a:ln>
            <a:noFill/>
          </a:ln>
        </p:spPr>
        <p:txBody>
          <a:bodyPr wrap="square" lIns="91440" tIns="45720" rIns="91440" bIns="45720">
            <a:spAutoFit/>
          </a:bodyPr>
          <a:lstStyle/>
          <a:p>
            <a:pPr algn="ctr" fontAlgn="base">
              <a:spcBef>
                <a:spcPct val="0"/>
              </a:spcBef>
              <a:spcAft>
                <a:spcPct val="0"/>
              </a:spcAft>
            </a:pPr>
            <a:r>
              <a:rPr lang="en-US" sz="6000" b="1" dirty="0">
                <a:ln w="18000">
                  <a:solidFill>
                    <a:srgbClr val="FF0000"/>
                  </a:solidFill>
                  <a:prstDash val="solid"/>
                  <a:miter lim="800000"/>
                </a:ln>
                <a:noFill/>
                <a:effectLst>
                  <a:outerShdw blurRad="25500" dist="23000" dir="7020000" algn="tl">
                    <a:srgbClr val="000000">
                      <a:alpha val="50000"/>
                    </a:srgbClr>
                  </a:outerShdw>
                </a:effectLst>
                <a:cs typeface="Times New Roman" panose="02020603050405020304" pitchFamily="18" charset="0"/>
              </a:rPr>
              <a:t>X</a:t>
            </a:r>
          </a:p>
        </p:txBody>
      </p:sp>
      <p:sp>
        <p:nvSpPr>
          <p:cNvPr id="3" name="Content Placeholder 2"/>
          <p:cNvSpPr>
            <a:spLocks noGrp="1"/>
          </p:cNvSpPr>
          <p:nvPr>
            <p:ph idx="1"/>
          </p:nvPr>
        </p:nvSpPr>
        <p:spPr>
          <a:xfrm>
            <a:off x="457200" y="1752600"/>
            <a:ext cx="8442492" cy="1600200"/>
          </a:xfrm>
        </p:spPr>
        <p:txBody>
          <a:bodyPr/>
          <a:lstStyle/>
          <a:p>
            <a:pPr indent="0" algn="just">
              <a:spcBef>
                <a:spcPts val="600"/>
              </a:spcBef>
              <a:spcAft>
                <a:spcPts val="600"/>
              </a:spcAft>
              <a:buNone/>
              <a:defRPr/>
            </a:pPr>
            <a:r>
              <a:rPr lang="en-US" sz="2400" i="1" dirty="0">
                <a:solidFill>
                  <a:srgbClr val="002060"/>
                </a:solidFill>
                <a:latin typeface="Times New Roman" panose="02020603050405020304" pitchFamily="18" charset="0"/>
                <a:cs typeface="Times New Roman" panose="02020603050405020304" pitchFamily="18" charset="0"/>
              </a:rPr>
              <a:t>* </a:t>
            </a:r>
            <a:r>
              <a:rPr lang="vi-VN" sz="2400" b="1" i="1" u="sng" dirty="0" smtClean="0">
                <a:solidFill>
                  <a:srgbClr val="3333FF"/>
                </a:solidFill>
                <a:latin typeface="Times New Roman" panose="02020603050405020304" pitchFamily="18" charset="0"/>
                <a:cs typeface="Times New Roman" panose="02020603050405020304" pitchFamily="18" charset="0"/>
              </a:rPr>
              <a:t>Cách đ</a:t>
            </a:r>
            <a:r>
              <a:rPr lang="en-US" sz="2400" b="1" i="1" u="sng" dirty="0" smtClean="0">
                <a:solidFill>
                  <a:srgbClr val="3333FF"/>
                </a:solidFill>
                <a:latin typeface="Times New Roman" panose="02020603050405020304" pitchFamily="18" charset="0"/>
                <a:cs typeface="Times New Roman" panose="02020603050405020304" pitchFamily="18" charset="0"/>
              </a:rPr>
              <a:t>ề </a:t>
            </a:r>
            <a:r>
              <a:rPr lang="en-US" sz="2400" b="1" i="1" u="sng" dirty="0" err="1">
                <a:solidFill>
                  <a:srgbClr val="3333FF"/>
                </a:solidFill>
                <a:latin typeface="Times New Roman" panose="02020603050405020304" pitchFamily="18" charset="0"/>
                <a:cs typeface="Times New Roman" panose="02020603050405020304" pitchFamily="18" charset="0"/>
              </a:rPr>
              <a:t>phòng</a:t>
            </a:r>
            <a:endParaRPr lang="en-US" sz="2400" b="1" i="1" u="sng" dirty="0">
              <a:solidFill>
                <a:srgbClr val="3333FF"/>
              </a:solidFill>
              <a:latin typeface="Times New Roman" panose="02020603050405020304" pitchFamily="18" charset="0"/>
              <a:cs typeface="Times New Roman" panose="02020603050405020304" pitchFamily="18" charset="0"/>
            </a:endParaRPr>
          </a:p>
          <a:p>
            <a:pPr marL="0" indent="0" algn="just">
              <a:spcBef>
                <a:spcPts val="600"/>
              </a:spcBef>
              <a:spcAft>
                <a:spcPts val="600"/>
              </a:spcAft>
              <a:buNone/>
              <a:defRPr/>
            </a:pPr>
            <a:r>
              <a:rPr lang="en-US" sz="2400" b="1" i="1" dirty="0" smtClean="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smtClean="0">
                <a:solidFill>
                  <a:schemeClr val="tx1">
                    <a:lumMod val="10000"/>
                  </a:schemeClr>
                </a:solidFill>
                <a:latin typeface="Times New Roman" panose="02020603050405020304" pitchFamily="18" charset="0"/>
                <a:cs typeface="Times New Roman" panose="02020603050405020304" pitchFamily="18" charset="0"/>
              </a:rPr>
              <a:t>Chấp</a:t>
            </a:r>
            <a:r>
              <a:rPr lang="en-US" sz="2400" b="1" i="1" dirty="0" smtClean="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hành</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quy</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định</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sử</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dụng</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điện</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bảo</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đảm</a:t>
            </a:r>
            <a:r>
              <a:rPr lang="en-US" sz="2400" b="1" i="1" dirty="0">
                <a:solidFill>
                  <a:schemeClr val="tx1">
                    <a:lumMod val="10000"/>
                  </a:schemeClr>
                </a:solidFill>
                <a:latin typeface="Times New Roman" panose="02020603050405020304" pitchFamily="18" charset="0"/>
                <a:cs typeface="Times New Roman" panose="02020603050405020304" pitchFamily="18" charset="0"/>
              </a:rPr>
              <a:t> an </a:t>
            </a:r>
            <a:r>
              <a:rPr lang="en-US" sz="2400" b="1" i="1" dirty="0" err="1" smtClean="0">
                <a:solidFill>
                  <a:schemeClr val="tx1">
                    <a:lumMod val="10000"/>
                  </a:schemeClr>
                </a:solidFill>
                <a:latin typeface="Times New Roman" panose="02020603050405020304" pitchFamily="18" charset="0"/>
                <a:cs typeface="Times New Roman" panose="02020603050405020304" pitchFamily="18" charset="0"/>
              </a:rPr>
              <a:t>toàn</a:t>
            </a:r>
            <a:r>
              <a:rPr lang="en-US" sz="2400" b="1" i="1" dirty="0" smtClean="0">
                <a:solidFill>
                  <a:schemeClr val="tx1">
                    <a:lumMod val="10000"/>
                  </a:schemeClr>
                </a:solidFill>
                <a:latin typeface="Times New Roman" panose="02020603050405020304" pitchFamily="18" charset="0"/>
                <a:cs typeface="Times New Roman" panose="02020603050405020304" pitchFamily="18" charset="0"/>
              </a:rPr>
              <a:t>.</a:t>
            </a:r>
            <a:endParaRPr lang="en-US" sz="2400" b="1" i="1" dirty="0">
              <a:solidFill>
                <a:schemeClr val="tx1">
                  <a:lumMod val="10000"/>
                </a:schemeClr>
              </a:solidFill>
              <a:latin typeface="Times New Roman" panose="02020603050405020304" pitchFamily="18" charset="0"/>
              <a:cs typeface="Times New Roman" panose="02020603050405020304" pitchFamily="18" charset="0"/>
            </a:endParaRPr>
          </a:p>
          <a:p>
            <a:pPr marL="0" indent="0" algn="just">
              <a:spcBef>
                <a:spcPts val="600"/>
              </a:spcBef>
              <a:spcAft>
                <a:spcPts val="600"/>
              </a:spcAft>
              <a:buNone/>
              <a:defRPr/>
            </a:pPr>
            <a:r>
              <a:rPr lang="en-US" sz="2400" b="1" i="1" dirty="0" smtClean="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smtClean="0">
                <a:solidFill>
                  <a:schemeClr val="tx1">
                    <a:lumMod val="10000"/>
                  </a:schemeClr>
                </a:solidFill>
                <a:latin typeface="Times New Roman" panose="02020603050405020304" pitchFamily="18" charset="0"/>
                <a:cs typeface="Times New Roman" panose="02020603050405020304" pitchFamily="18" charset="0"/>
              </a:rPr>
              <a:t>Các</a:t>
            </a:r>
            <a:r>
              <a:rPr lang="en-US" sz="2400" b="1" i="1" dirty="0" smtClean="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a:solidFill>
                  <a:schemeClr val="tx1">
                    <a:lumMod val="10000"/>
                  </a:schemeClr>
                </a:solidFill>
                <a:latin typeface="Times New Roman" panose="02020603050405020304" pitchFamily="18" charset="0"/>
                <a:cs typeface="Times New Roman" panose="02020603050405020304" pitchFamily="18" charset="0"/>
              </a:rPr>
              <a:t>ổ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cắm</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điện</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phải</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đặt</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xa</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tầm</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với</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của</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tx1">
                    <a:lumMod val="10000"/>
                  </a:schemeClr>
                </a:solidFill>
                <a:latin typeface="Times New Roman" panose="02020603050405020304" pitchFamily="18" charset="0"/>
                <a:cs typeface="Times New Roman" panose="02020603050405020304" pitchFamily="18" charset="0"/>
              </a:rPr>
              <a:t>trẻ</a:t>
            </a:r>
            <a:r>
              <a:rPr lang="en-US" sz="2400" b="1" i="1" dirty="0">
                <a:solidFill>
                  <a:schemeClr val="tx1">
                    <a:lumMod val="10000"/>
                  </a:schemeClr>
                </a:solidFill>
                <a:latin typeface="Times New Roman" panose="02020603050405020304" pitchFamily="18" charset="0"/>
                <a:cs typeface="Times New Roman" panose="02020603050405020304" pitchFamily="18" charset="0"/>
              </a:rPr>
              <a:t> </a:t>
            </a:r>
            <a:r>
              <a:rPr lang="en-US" sz="2400" b="1" i="1" dirty="0" err="1" smtClean="0">
                <a:solidFill>
                  <a:schemeClr val="tx1">
                    <a:lumMod val="10000"/>
                  </a:schemeClr>
                </a:solidFill>
                <a:latin typeface="Times New Roman" panose="02020603050405020304" pitchFamily="18" charset="0"/>
                <a:cs typeface="Times New Roman" panose="02020603050405020304" pitchFamily="18" charset="0"/>
              </a:rPr>
              <a:t>em</a:t>
            </a:r>
            <a:r>
              <a:rPr lang="en-US" sz="2400" b="1" i="1" dirty="0" smtClean="0">
                <a:solidFill>
                  <a:schemeClr val="tx1">
                    <a:lumMod val="10000"/>
                  </a:schemeClr>
                </a:solidFill>
                <a:latin typeface="Times New Roman" panose="02020603050405020304" pitchFamily="18" charset="0"/>
                <a:cs typeface="Times New Roman" panose="02020603050405020304" pitchFamily="18" charset="0"/>
              </a:rPr>
              <a:t>.</a:t>
            </a:r>
            <a:endParaRPr lang="en-US" sz="2400" b="1" i="1"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76600" y="304800"/>
            <a:ext cx="3276859" cy="646331"/>
          </a:xfrm>
          <a:prstGeom prst="rect">
            <a:avLst/>
          </a:prstGeom>
        </p:spPr>
        <p:txBody>
          <a:bodyPr wrap="none">
            <a:spAutoFit/>
          </a:bodyPr>
          <a:lstStyle/>
          <a:p>
            <a:pPr lvl="0" fontAlgn="base">
              <a:spcBef>
                <a:spcPct val="0"/>
              </a:spcBef>
              <a:spcAft>
                <a:spcPct val="0"/>
              </a:spcAft>
            </a:pP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4</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ĐIỆN GIẬT</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2429" y="1114869"/>
            <a:ext cx="6468341" cy="523220"/>
          </a:xfrm>
          <a:prstGeom prst="rect">
            <a:avLst/>
          </a:prstGeom>
          <a:noFill/>
        </p:spPr>
        <p:txBody>
          <a:bodyPr wrap="square" rtlCol="0">
            <a:spAutoFit/>
          </a:bodyPr>
          <a:lstStyle/>
          <a:p>
            <a:pPr fontAlgn="base">
              <a:spcBef>
                <a:spcPct val="0"/>
              </a:spcBef>
              <a:spcAft>
                <a:spcPct val="0"/>
              </a:spcAft>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c.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Cấp</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cứu</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ban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đầu</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cách</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phòng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22948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23" dur="500"/>
                                        <p:tgtEl>
                                          <p:spTgt spid="3">
                                            <p:txEl>
                                              <p:pRg st="0" end="0"/>
                                            </p:txEl>
                                          </p:spTgt>
                                        </p:tgtEl>
                                      </p:cBhvr>
                                    </p:animEffec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80">
          <a:fgClr>
            <a:srgbClr val="FFFFFF"/>
          </a:fgClr>
          <a:bgClr>
            <a:schemeClr val="bg1"/>
          </a:bgClr>
        </a:patt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84207561"/>
              </p:ext>
            </p:extLst>
          </p:nvPr>
        </p:nvGraphicFramePr>
        <p:xfrm>
          <a:off x="0" y="1600200"/>
          <a:ext cx="9067800" cy="4419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228600"/>
            <a:ext cx="9067800" cy="1077218"/>
          </a:xfrm>
          <a:prstGeom prst="rect">
            <a:avLst/>
          </a:prstGeom>
        </p:spPr>
        <p:txBody>
          <a:bodyPr wrap="square">
            <a:spAutoFit/>
          </a:bodyPr>
          <a:lstStyle/>
          <a:p>
            <a:pPr marL="571500" indent="-571500" algn="ctr" fontAlgn="base">
              <a:spcBef>
                <a:spcPct val="0"/>
              </a:spcBef>
              <a:spcAft>
                <a:spcPct val="0"/>
              </a:spcAft>
              <a:buFontTx/>
              <a:buAutoNum type="romanUcPeriod"/>
            </a:pPr>
            <a:r>
              <a:rPr lang="vi-VN" alt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CÁC TAI NẠ</a:t>
            </a:r>
            <a:r>
              <a:rPr lang="en-US" alt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N </a:t>
            </a:r>
          </a:p>
          <a:p>
            <a:pPr algn="ctr" fontAlgn="base">
              <a:spcBef>
                <a:spcPct val="0"/>
              </a:spcBef>
              <a:spcAft>
                <a:spcPct val="0"/>
              </a:spcAft>
            </a:pPr>
            <a:r>
              <a:rPr lang="vi-VN" alt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THÔNG THƯỜNG</a:t>
            </a:r>
            <a:endParaRPr lang="en-US" dirty="0">
              <a:solidFill>
                <a:srgbClr val="EAF1C2"/>
              </a:solidFill>
              <a:latin typeface="Arial" pitchFamily="34" charset="0"/>
              <a:cs typeface="Arial" pitchFamily="34" charset="0"/>
            </a:endParaRPr>
          </a:p>
        </p:txBody>
      </p:sp>
    </p:spTree>
    <p:extLst>
      <p:ext uri="{BB962C8B-B14F-4D97-AF65-F5344CB8AC3E}">
        <p14:creationId xmlns:p14="http://schemas.microsoft.com/office/powerpoint/2010/main" val="4162944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316" y="369314"/>
            <a:ext cx="7086600" cy="646331"/>
          </a:xfrm>
          <a:prstGeom prst="rect">
            <a:avLst/>
          </a:prstGeom>
        </p:spPr>
        <p:txBody>
          <a:bodyPr wrap="square">
            <a:spAutoFit/>
          </a:bodyPr>
          <a:lstStyle/>
          <a:p>
            <a:pPr algn="just" fontAlgn="base">
              <a:spcBef>
                <a:spcPct val="0"/>
              </a:spcBef>
              <a:spcAft>
                <a:spcPct val="0"/>
              </a:spcAft>
            </a:pP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5. NGỘ ĐỘC THỨC ĂN</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143000" y="1167824"/>
            <a:ext cx="3962400" cy="584775"/>
          </a:xfrm>
          <a:prstGeom prst="rect">
            <a:avLst/>
          </a:prstGeom>
          <a:noFill/>
        </p:spPr>
        <p:txBody>
          <a:bodyPr wrap="square" rtlCol="0">
            <a:spAutoFit/>
          </a:bodyPr>
          <a:lstStyle/>
          <a:p>
            <a:pPr fontAlgn="base">
              <a:spcBef>
                <a:spcPct val="0"/>
              </a:spcBef>
              <a:spcAft>
                <a:spcPct val="0"/>
              </a:spcAft>
            </a:pPr>
            <a:r>
              <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Khái</a:t>
            </a:r>
            <a:r>
              <a:rPr lang="en-US"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niệm</a:t>
            </a:r>
            <a:r>
              <a:rPr lang="en-US" sz="3200" b="1" dirty="0" smtClean="0">
                <a:solidFill>
                  <a:srgbClr val="002060"/>
                </a:solidFill>
                <a:cs typeface="Times New Roman" panose="02020603050405020304" pitchFamily="18" charset="0"/>
              </a:rPr>
              <a:t> </a:t>
            </a:r>
            <a:endParaRPr lang="en-US" sz="3200" b="1" dirty="0">
              <a:solidFill>
                <a:srgbClr val="002060"/>
              </a:solidFill>
              <a:cs typeface="Times New Roman" panose="02020603050405020304" pitchFamily="18" charset="0"/>
            </a:endParaRPr>
          </a:p>
        </p:txBody>
      </p:sp>
      <p:sp>
        <p:nvSpPr>
          <p:cNvPr id="12" name="Flowchart: Alternate Process 11"/>
          <p:cNvSpPr/>
          <p:nvPr/>
        </p:nvSpPr>
        <p:spPr>
          <a:xfrm>
            <a:off x="0" y="1929825"/>
            <a:ext cx="9144000" cy="121920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just" fontAlgn="base">
              <a:spcBef>
                <a:spcPct val="0"/>
              </a:spcBef>
              <a:spcAft>
                <a:spcPct val="0"/>
              </a:spcAft>
            </a:pPr>
            <a:r>
              <a:rPr lang="vi-VN" sz="2800" b="1" i="1" dirty="0">
                <a:solidFill>
                  <a:srgbClr val="000510"/>
                </a:solidFill>
              </a:rPr>
              <a:t>Ngộ độc thức ăn là hiện tượng, biểu hiện bệnh lý của người bị trúng độc và ngộ độc do ăn uống</a:t>
            </a:r>
            <a:r>
              <a:rPr lang="vi-VN" sz="2800" dirty="0">
                <a:solidFill>
                  <a:srgbClr val="000510"/>
                </a:solidFill>
              </a:rPr>
              <a:t>.</a:t>
            </a:r>
            <a:endParaRPr lang="en-US" sz="2800" dirty="0">
              <a:solidFill>
                <a:srgbClr val="000510"/>
              </a:solidFill>
            </a:endParaRPr>
          </a:p>
        </p:txBody>
      </p:sp>
      <p:graphicFrame>
        <p:nvGraphicFramePr>
          <p:cNvPr id="13" name="Diagram 12"/>
          <p:cNvGraphicFramePr/>
          <p:nvPr>
            <p:extLst>
              <p:ext uri="{D42A27DB-BD31-4B8C-83A1-F6EECF244321}">
                <p14:modId xmlns:p14="http://schemas.microsoft.com/office/powerpoint/2010/main" val="4038191025"/>
              </p:ext>
            </p:extLst>
          </p:nvPr>
        </p:nvGraphicFramePr>
        <p:xfrm>
          <a:off x="0" y="3505200"/>
          <a:ext cx="89916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40811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animBg="1"/>
      <p:bldP spid="12" grpId="1" animBg="1"/>
      <p:bldGraphic spid="1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199"/>
            <a:ext cx="4419600" cy="3274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76200"/>
            <a:ext cx="4724400" cy="327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095" y="3379803"/>
            <a:ext cx="4617905" cy="3478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Káº¿t quáº£ hÃ¬nh áº£nh cho hinh anh cac do an dong ho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7887"/>
            <a:ext cx="4526095" cy="350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58392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0"/>
            <a:ext cx="47625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200400"/>
            <a:ext cx="4762500" cy="362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9" y="3352801"/>
            <a:ext cx="4409209"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3815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579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2"/>
                                        </p:tgtEl>
                                      </p:cBhvr>
                                    </p:animEffect>
                                    <p:set>
                                      <p:cBhvr>
                                        <p:cTn id="7" dur="1" fill="hold">
                                          <p:stCondLst>
                                            <p:cond delay="499"/>
                                          </p:stCondLst>
                                        </p:cTn>
                                        <p:tgtEl>
                                          <p:spTgt spid="51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123"/>
                                        </p:tgtEl>
                                      </p:cBhvr>
                                    </p:animEffect>
                                    <p:set>
                                      <p:cBhvr>
                                        <p:cTn id="10" dur="1" fill="hold">
                                          <p:stCondLst>
                                            <p:cond delay="499"/>
                                          </p:stCondLst>
                                        </p:cTn>
                                        <p:tgtEl>
                                          <p:spTgt spid="512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124"/>
                                        </p:tgtEl>
                                      </p:cBhvr>
                                    </p:animEffect>
                                    <p:set>
                                      <p:cBhvr>
                                        <p:cTn id="13" dur="1" fill="hold">
                                          <p:stCondLst>
                                            <p:cond delay="499"/>
                                          </p:stCondLst>
                                        </p:cTn>
                                        <p:tgtEl>
                                          <p:spTgt spid="512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125"/>
                                        </p:tgtEl>
                                      </p:cBhvr>
                                    </p:animEffect>
                                    <p:set>
                                      <p:cBhvr>
                                        <p:cTn id="16" dur="1" fill="hold">
                                          <p:stCondLst>
                                            <p:cond delay="499"/>
                                          </p:stCondLst>
                                        </p:cTn>
                                        <p:tgtEl>
                                          <p:spTgt spid="5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3" y="0"/>
            <a:ext cx="487029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443" y="0"/>
            <a:ext cx="4287558" cy="3376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490" y="3366655"/>
            <a:ext cx="4307464" cy="349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505200"/>
            <a:ext cx="4846491"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9695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 y="0"/>
            <a:ext cx="476581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018" y="1"/>
            <a:ext cx="4521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6" y="3157227"/>
            <a:ext cx="4682728" cy="370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382" y="3157227"/>
            <a:ext cx="4523617" cy="3700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723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1938" y="304800"/>
            <a:ext cx="3962400" cy="646331"/>
          </a:xfrm>
          <a:prstGeom prst="rect">
            <a:avLst/>
          </a:prstGeom>
          <a:noFill/>
        </p:spPr>
        <p:txBody>
          <a:bodyPr wrap="square" rtlCol="0">
            <a:spAutoFit/>
          </a:bodyPr>
          <a:lstStyle/>
          <a:p>
            <a:pPr fontAlgn="base">
              <a:spcBef>
                <a:spcPct val="0"/>
              </a:spcBef>
              <a:spcAft>
                <a:spcPct val="0"/>
              </a:spcAft>
            </a:pPr>
            <a:r>
              <a:rPr lang="vi-VN" sz="3600" b="1" i="1"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lang="en-US" sz="3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600" b="1" i="1" u="sng" dirty="0">
                <a:solidFill>
                  <a:srgbClr val="FF0000"/>
                </a:solidFill>
                <a:latin typeface="Tahoma" panose="020B0604030504040204" pitchFamily="34" charset="0"/>
                <a:ea typeface="Tahoma" panose="020B0604030504040204" pitchFamily="34" charset="0"/>
                <a:cs typeface="Tahoma" panose="020B0604030504040204" pitchFamily="34" charset="0"/>
              </a:rPr>
              <a:t>Triệu chứng</a:t>
            </a:r>
            <a:endParaRPr lang="en-US" sz="3200" b="1" i="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Freeform 2"/>
          <p:cNvSpPr/>
          <p:nvPr/>
        </p:nvSpPr>
        <p:spPr>
          <a:xfrm>
            <a:off x="4533900" y="3264940"/>
            <a:ext cx="3207767" cy="556719"/>
          </a:xfrm>
          <a:custGeom>
            <a:avLst/>
            <a:gdLst/>
            <a:ahLst/>
            <a:cxnLst/>
            <a:rect l="0" t="0" r="0" b="0"/>
            <a:pathLst>
              <a:path>
                <a:moveTo>
                  <a:pt x="0" y="0"/>
                </a:moveTo>
                <a:lnTo>
                  <a:pt x="0" y="278359"/>
                </a:lnTo>
                <a:lnTo>
                  <a:pt x="3207767" y="278359"/>
                </a:lnTo>
                <a:lnTo>
                  <a:pt x="3207767" y="556719"/>
                </a:lnTo>
              </a:path>
            </a:pathLst>
          </a:custGeom>
          <a:noFill/>
        </p:spPr>
        <p:style>
          <a:lnRef idx="2">
            <a:schemeClr val="accent1">
              <a:tint val="99000"/>
              <a:hueOff val="0"/>
              <a:satOff val="0"/>
              <a:lumOff val="0"/>
              <a:alphaOff val="0"/>
            </a:schemeClr>
          </a:lnRef>
          <a:fillRef idx="0">
            <a:scrgbClr r="0" g="0" b="0"/>
          </a:fillRef>
          <a:effectRef idx="0">
            <a:schemeClr val="accent1">
              <a:tint val="99000"/>
              <a:hueOff val="0"/>
              <a:satOff val="0"/>
              <a:lumOff val="0"/>
              <a:alphaOff val="0"/>
            </a:schemeClr>
          </a:effectRef>
          <a:fontRef idx="minor">
            <a:schemeClr val="tx1">
              <a:hueOff val="0"/>
              <a:satOff val="0"/>
              <a:lumOff val="0"/>
              <a:alphaOff val="0"/>
            </a:schemeClr>
          </a:fontRef>
        </p:style>
      </p:sp>
      <p:sp>
        <p:nvSpPr>
          <p:cNvPr id="4" name="Freeform 3"/>
          <p:cNvSpPr/>
          <p:nvPr/>
        </p:nvSpPr>
        <p:spPr>
          <a:xfrm>
            <a:off x="4488180" y="3264940"/>
            <a:ext cx="91440" cy="556719"/>
          </a:xfrm>
          <a:custGeom>
            <a:avLst/>
            <a:gdLst/>
            <a:ahLst/>
            <a:cxnLst/>
            <a:rect l="0" t="0" r="0" b="0"/>
            <a:pathLst>
              <a:path>
                <a:moveTo>
                  <a:pt x="45720" y="0"/>
                </a:moveTo>
                <a:lnTo>
                  <a:pt x="45720" y="556719"/>
                </a:lnTo>
              </a:path>
            </a:pathLst>
          </a:custGeom>
          <a:noFill/>
        </p:spPr>
        <p:style>
          <a:lnRef idx="2">
            <a:schemeClr val="accent1">
              <a:tint val="99000"/>
              <a:hueOff val="0"/>
              <a:satOff val="0"/>
              <a:lumOff val="0"/>
              <a:alphaOff val="0"/>
            </a:schemeClr>
          </a:lnRef>
          <a:fillRef idx="0">
            <a:scrgbClr r="0" g="0" b="0"/>
          </a:fillRef>
          <a:effectRef idx="0">
            <a:schemeClr val="accent1">
              <a:tint val="99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1326132" y="3264940"/>
            <a:ext cx="3207767" cy="556719"/>
          </a:xfrm>
          <a:custGeom>
            <a:avLst/>
            <a:gdLst/>
            <a:ahLst/>
            <a:cxnLst/>
            <a:rect l="0" t="0" r="0" b="0"/>
            <a:pathLst>
              <a:path>
                <a:moveTo>
                  <a:pt x="3207767" y="0"/>
                </a:moveTo>
                <a:lnTo>
                  <a:pt x="3207767" y="278359"/>
                </a:lnTo>
                <a:lnTo>
                  <a:pt x="0" y="278359"/>
                </a:lnTo>
                <a:lnTo>
                  <a:pt x="0" y="556719"/>
                </a:lnTo>
              </a:path>
            </a:pathLst>
          </a:custGeom>
          <a:noFill/>
        </p:spPr>
        <p:style>
          <a:lnRef idx="2">
            <a:schemeClr val="accent1">
              <a:tint val="99000"/>
              <a:hueOff val="0"/>
              <a:satOff val="0"/>
              <a:lumOff val="0"/>
              <a:alphaOff val="0"/>
            </a:schemeClr>
          </a:lnRef>
          <a:fillRef idx="0">
            <a:scrgbClr r="0" g="0" b="0"/>
          </a:fillRef>
          <a:effectRef idx="0">
            <a:schemeClr val="accent1">
              <a:tint val="99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3208376" y="1752600"/>
            <a:ext cx="2735224" cy="1512339"/>
          </a:xfrm>
          <a:custGeom>
            <a:avLst/>
            <a:gdLst>
              <a:gd name="connsiteX0" fmla="*/ 0 w 2651047"/>
              <a:gd name="connsiteY0" fmla="*/ 0 h 1325523"/>
              <a:gd name="connsiteX1" fmla="*/ 2651047 w 2651047"/>
              <a:gd name="connsiteY1" fmla="*/ 0 h 1325523"/>
              <a:gd name="connsiteX2" fmla="*/ 2651047 w 2651047"/>
              <a:gd name="connsiteY2" fmla="*/ 1325523 h 1325523"/>
              <a:gd name="connsiteX3" fmla="*/ 0 w 2651047"/>
              <a:gd name="connsiteY3" fmla="*/ 1325523 h 1325523"/>
              <a:gd name="connsiteX4" fmla="*/ 0 w 2651047"/>
              <a:gd name="connsiteY4" fmla="*/ 0 h 1325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047" h="1325523">
                <a:moveTo>
                  <a:pt x="0" y="0"/>
                </a:moveTo>
                <a:lnTo>
                  <a:pt x="2651047" y="0"/>
                </a:lnTo>
                <a:lnTo>
                  <a:pt x="2651047" y="1325523"/>
                </a:lnTo>
                <a:lnTo>
                  <a:pt x="0" y="1325523"/>
                </a:lnTo>
                <a:lnTo>
                  <a:pt x="0" y="0"/>
                </a:lnTo>
                <a:close/>
              </a:path>
            </a:pathLst>
          </a:custGeom>
          <a:scene3d>
            <a:camera prst="orthographicFront"/>
            <a:lightRig rig="flat" dir="t"/>
          </a:scene3d>
          <a:sp3d prstMaterial="dkEdge">
            <a:bevelT w="8200" h="38100"/>
          </a:sp3d>
        </p:spPr>
        <p:style>
          <a:lnRef idx="2">
            <a:schemeClr val="accent4"/>
          </a:lnRef>
          <a:fillRef idx="1">
            <a:schemeClr val="lt1"/>
          </a:fillRef>
          <a:effectRef idx="0">
            <a:schemeClr val="accent4"/>
          </a:effectRef>
          <a:fontRef idx="minor">
            <a:schemeClr val="dk1"/>
          </a:fontRef>
        </p:style>
        <p:txBody>
          <a:bodyPr spcFirstLastPara="0" vert="horz" wrap="square" lIns="22860" tIns="22860" rIns="22860" bIns="22860" numCol="1" spcCol="1270" anchor="ctr" anchorCtr="0">
            <a:noAutofit/>
          </a:bodyPr>
          <a:lstStyle/>
          <a:p>
            <a:pPr algn="ctr" defTabSz="1600200" fontAlgn="base">
              <a:lnSpc>
                <a:spcPct val="90000"/>
              </a:lnSpc>
              <a:spcBef>
                <a:spcPct val="0"/>
              </a:spcBef>
              <a:spcAft>
                <a:spcPct val="35000"/>
              </a:spcAft>
            </a:pPr>
            <a:r>
              <a:rPr lang="vi-VN" sz="3600" b="1" i="1" dirty="0" smtClean="0">
                <a:solidFill>
                  <a:srgbClr val="808080"/>
                </a:solidFill>
              </a:rPr>
              <a:t>3 hội chứng</a:t>
            </a:r>
            <a:endParaRPr lang="en-US" sz="2800" b="1" i="1" dirty="0">
              <a:solidFill>
                <a:srgbClr val="808080"/>
              </a:solidFill>
            </a:endParaRPr>
          </a:p>
        </p:txBody>
      </p:sp>
      <p:sp>
        <p:nvSpPr>
          <p:cNvPr id="10" name="Freeform 9"/>
          <p:cNvSpPr/>
          <p:nvPr/>
        </p:nvSpPr>
        <p:spPr>
          <a:xfrm>
            <a:off x="608" y="3821659"/>
            <a:ext cx="2651047" cy="1740941"/>
          </a:xfrm>
          <a:custGeom>
            <a:avLst/>
            <a:gdLst>
              <a:gd name="connsiteX0" fmla="*/ 0 w 2651047"/>
              <a:gd name="connsiteY0" fmla="*/ 0 h 1325523"/>
              <a:gd name="connsiteX1" fmla="*/ 2651047 w 2651047"/>
              <a:gd name="connsiteY1" fmla="*/ 0 h 1325523"/>
              <a:gd name="connsiteX2" fmla="*/ 2651047 w 2651047"/>
              <a:gd name="connsiteY2" fmla="*/ 1325523 h 1325523"/>
              <a:gd name="connsiteX3" fmla="*/ 0 w 2651047"/>
              <a:gd name="connsiteY3" fmla="*/ 1325523 h 1325523"/>
              <a:gd name="connsiteX4" fmla="*/ 0 w 2651047"/>
              <a:gd name="connsiteY4" fmla="*/ 0 h 1325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047" h="1325523">
                <a:moveTo>
                  <a:pt x="0" y="0"/>
                </a:moveTo>
                <a:lnTo>
                  <a:pt x="2651047" y="0"/>
                </a:lnTo>
                <a:lnTo>
                  <a:pt x="2651047" y="1325523"/>
                </a:lnTo>
                <a:lnTo>
                  <a:pt x="0" y="1325523"/>
                </a:lnTo>
                <a:lnTo>
                  <a:pt x="0" y="0"/>
                </a:lnTo>
                <a:close/>
              </a:path>
            </a:pathLst>
          </a:custGeom>
          <a:scene3d>
            <a:camera prst="orthographicFront"/>
            <a:lightRig rig="flat" dir="t"/>
          </a:scene3d>
          <a:sp3d prstMaterial="dkEdge">
            <a:bevelT w="8200" h="38100"/>
          </a:sp3d>
        </p:spPr>
        <p:style>
          <a:lnRef idx="1">
            <a:schemeClr val="accent5"/>
          </a:lnRef>
          <a:fillRef idx="2">
            <a:schemeClr val="accent5"/>
          </a:fillRef>
          <a:effectRef idx="1">
            <a:schemeClr val="accent5"/>
          </a:effectRef>
          <a:fontRef idx="minor">
            <a:schemeClr val="dk1"/>
          </a:fontRef>
        </p:style>
        <p:txBody>
          <a:bodyPr spcFirstLastPara="0" vert="horz" wrap="square" lIns="20320" tIns="20320" rIns="20320" bIns="20320" numCol="1" spcCol="1270" anchor="ctr" anchorCtr="0">
            <a:noAutofit/>
          </a:bodyPr>
          <a:lstStyle/>
          <a:p>
            <a:pPr algn="ctr" defTabSz="1422400" fontAlgn="base">
              <a:lnSpc>
                <a:spcPct val="90000"/>
              </a:lnSpc>
              <a:spcBef>
                <a:spcPct val="0"/>
              </a:spcBef>
              <a:spcAft>
                <a:spcPct val="35000"/>
              </a:spcAft>
            </a:pPr>
            <a:r>
              <a:rPr lang="en-US" sz="3200" b="1" i="1" dirty="0" smtClean="0">
                <a:solidFill>
                  <a:srgbClr val="808080"/>
                </a:solidFill>
              </a:rPr>
              <a:t>N</a:t>
            </a:r>
            <a:r>
              <a:rPr lang="vi-VN" sz="3200" b="1" i="1" dirty="0" smtClean="0">
                <a:solidFill>
                  <a:srgbClr val="808080"/>
                </a:solidFill>
              </a:rPr>
              <a:t>hiễm khuẩn, nhiễm độc</a:t>
            </a:r>
            <a:endParaRPr lang="en-US" sz="3200" b="1" i="1" dirty="0">
              <a:solidFill>
                <a:srgbClr val="808080"/>
              </a:solidFill>
            </a:endParaRPr>
          </a:p>
        </p:txBody>
      </p:sp>
      <p:sp>
        <p:nvSpPr>
          <p:cNvPr id="11" name="Freeform 10"/>
          <p:cNvSpPr/>
          <p:nvPr/>
        </p:nvSpPr>
        <p:spPr>
          <a:xfrm>
            <a:off x="3208376" y="3821659"/>
            <a:ext cx="2651047" cy="1740941"/>
          </a:xfrm>
          <a:custGeom>
            <a:avLst/>
            <a:gdLst>
              <a:gd name="connsiteX0" fmla="*/ 0 w 2651047"/>
              <a:gd name="connsiteY0" fmla="*/ 0 h 1325523"/>
              <a:gd name="connsiteX1" fmla="*/ 2651047 w 2651047"/>
              <a:gd name="connsiteY1" fmla="*/ 0 h 1325523"/>
              <a:gd name="connsiteX2" fmla="*/ 2651047 w 2651047"/>
              <a:gd name="connsiteY2" fmla="*/ 1325523 h 1325523"/>
              <a:gd name="connsiteX3" fmla="*/ 0 w 2651047"/>
              <a:gd name="connsiteY3" fmla="*/ 1325523 h 1325523"/>
              <a:gd name="connsiteX4" fmla="*/ 0 w 2651047"/>
              <a:gd name="connsiteY4" fmla="*/ 0 h 1325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047" h="1325523">
                <a:moveTo>
                  <a:pt x="0" y="0"/>
                </a:moveTo>
                <a:lnTo>
                  <a:pt x="2651047" y="0"/>
                </a:lnTo>
                <a:lnTo>
                  <a:pt x="2651047" y="1325523"/>
                </a:lnTo>
                <a:lnTo>
                  <a:pt x="0" y="1325523"/>
                </a:lnTo>
                <a:lnTo>
                  <a:pt x="0" y="0"/>
                </a:lnTo>
                <a:close/>
              </a:path>
            </a:pathLst>
          </a:custGeom>
          <a:scene3d>
            <a:camera prst="orthographicFront"/>
            <a:lightRig rig="flat" dir="t"/>
          </a:scene3d>
          <a:sp3d prstMaterial="dkEdge">
            <a:bevelT w="8200" h="38100"/>
          </a:sp3d>
        </p:spPr>
        <p:style>
          <a:lnRef idx="1">
            <a:schemeClr val="accent4"/>
          </a:lnRef>
          <a:fillRef idx="2">
            <a:schemeClr val="accent4"/>
          </a:fillRef>
          <a:effectRef idx="1">
            <a:schemeClr val="accent4"/>
          </a:effectRef>
          <a:fontRef idx="minor">
            <a:schemeClr val="dk1"/>
          </a:fontRef>
        </p:style>
        <p:txBody>
          <a:bodyPr spcFirstLastPara="0" vert="horz" wrap="square" lIns="20320" tIns="20320" rIns="20320" bIns="20320" numCol="1" spcCol="1270" anchor="ctr" anchorCtr="0">
            <a:noAutofit/>
          </a:bodyPr>
          <a:lstStyle/>
          <a:p>
            <a:pPr algn="ctr" defTabSz="1422400" fontAlgn="base">
              <a:lnSpc>
                <a:spcPct val="90000"/>
              </a:lnSpc>
              <a:spcBef>
                <a:spcPct val="0"/>
              </a:spcBef>
              <a:spcAft>
                <a:spcPct val="35000"/>
              </a:spcAft>
            </a:pPr>
            <a:r>
              <a:rPr lang="en-US" sz="3200" b="1" i="1" dirty="0" smtClean="0">
                <a:solidFill>
                  <a:srgbClr val="808080"/>
                </a:solidFill>
              </a:rPr>
              <a:t>V</a:t>
            </a:r>
            <a:r>
              <a:rPr lang="vi-VN" sz="3200" b="1" i="1" dirty="0" smtClean="0">
                <a:solidFill>
                  <a:srgbClr val="808080"/>
                </a:solidFill>
              </a:rPr>
              <a:t>iêm cấp đường tiêu hoá</a:t>
            </a:r>
            <a:endParaRPr lang="en-US" sz="2800" b="1" i="1" dirty="0">
              <a:solidFill>
                <a:srgbClr val="808080"/>
              </a:solidFill>
            </a:endParaRPr>
          </a:p>
        </p:txBody>
      </p:sp>
      <p:sp>
        <p:nvSpPr>
          <p:cNvPr id="12" name="Freeform 11"/>
          <p:cNvSpPr/>
          <p:nvPr/>
        </p:nvSpPr>
        <p:spPr>
          <a:xfrm>
            <a:off x="6416143" y="3821659"/>
            <a:ext cx="2651047" cy="1740941"/>
          </a:xfrm>
          <a:custGeom>
            <a:avLst/>
            <a:gdLst>
              <a:gd name="connsiteX0" fmla="*/ 0 w 2651047"/>
              <a:gd name="connsiteY0" fmla="*/ 0 h 1325523"/>
              <a:gd name="connsiteX1" fmla="*/ 2651047 w 2651047"/>
              <a:gd name="connsiteY1" fmla="*/ 0 h 1325523"/>
              <a:gd name="connsiteX2" fmla="*/ 2651047 w 2651047"/>
              <a:gd name="connsiteY2" fmla="*/ 1325523 h 1325523"/>
              <a:gd name="connsiteX3" fmla="*/ 0 w 2651047"/>
              <a:gd name="connsiteY3" fmla="*/ 1325523 h 1325523"/>
              <a:gd name="connsiteX4" fmla="*/ 0 w 2651047"/>
              <a:gd name="connsiteY4" fmla="*/ 0 h 1325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1047" h="1325523">
                <a:moveTo>
                  <a:pt x="0" y="0"/>
                </a:moveTo>
                <a:lnTo>
                  <a:pt x="2651047" y="0"/>
                </a:lnTo>
                <a:lnTo>
                  <a:pt x="2651047" y="1325523"/>
                </a:lnTo>
                <a:lnTo>
                  <a:pt x="0" y="1325523"/>
                </a:lnTo>
                <a:lnTo>
                  <a:pt x="0" y="0"/>
                </a:lnTo>
                <a:close/>
              </a:path>
            </a:pathLst>
          </a:custGeom>
          <a:scene3d>
            <a:camera prst="orthographicFront"/>
            <a:lightRig rig="flat" dir="t"/>
          </a:scene3d>
          <a:sp3d prstMaterial="dkEdge">
            <a:bevelT w="8200" h="38100"/>
          </a:sp3d>
        </p:spPr>
        <p:style>
          <a:lnRef idx="1">
            <a:schemeClr val="accent6"/>
          </a:lnRef>
          <a:fillRef idx="2">
            <a:schemeClr val="accent6"/>
          </a:fillRef>
          <a:effectRef idx="1">
            <a:schemeClr val="accent6"/>
          </a:effectRef>
          <a:fontRef idx="minor">
            <a:schemeClr val="dk1"/>
          </a:fontRef>
        </p:style>
        <p:txBody>
          <a:bodyPr spcFirstLastPara="0" vert="horz" wrap="square" lIns="20320" tIns="20320" rIns="20320" bIns="20320" numCol="1" spcCol="1270" anchor="ctr" anchorCtr="0">
            <a:noAutofit/>
          </a:bodyPr>
          <a:lstStyle/>
          <a:p>
            <a:pPr algn="ctr" defTabSz="1422400" fontAlgn="base">
              <a:lnSpc>
                <a:spcPct val="90000"/>
              </a:lnSpc>
              <a:spcBef>
                <a:spcPct val="0"/>
              </a:spcBef>
              <a:spcAft>
                <a:spcPct val="35000"/>
              </a:spcAft>
            </a:pPr>
            <a:r>
              <a:rPr lang="en-US" sz="3200" b="1" i="1" dirty="0" smtClean="0">
                <a:solidFill>
                  <a:srgbClr val="808080"/>
                </a:solidFill>
              </a:rPr>
              <a:t>M</a:t>
            </a:r>
            <a:r>
              <a:rPr lang="vi-VN" sz="3200" b="1" i="1" dirty="0" smtClean="0">
                <a:solidFill>
                  <a:srgbClr val="808080"/>
                </a:solidFill>
              </a:rPr>
              <a:t>ất nước, điện giải</a:t>
            </a:r>
            <a:endParaRPr lang="en-US" sz="2800" b="1" i="1" dirty="0">
              <a:solidFill>
                <a:srgbClr val="808080"/>
              </a:solidFill>
            </a:endParaRPr>
          </a:p>
        </p:txBody>
      </p:sp>
      <p:pic>
        <p:nvPicPr>
          <p:cNvPr id="1026" name="Picture 2" descr="http://img.khoahoc.tv/photos/image/2016/01/21/ngo-doc-thuc-p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04" y="1219200"/>
            <a:ext cx="8762390" cy="549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170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026"/>
                                        </p:tgtEl>
                                      </p:cBhvr>
                                    </p:animEffect>
                                    <p:set>
                                      <p:cBhvr>
                                        <p:cTn id="14" dur="1" fill="hold">
                                          <p:stCondLst>
                                            <p:cond delay="499"/>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19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0"/>
            <a:ext cx="47243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95015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436" y="381000"/>
            <a:ext cx="8663964" cy="584775"/>
          </a:xfrm>
          <a:prstGeom prst="rect">
            <a:avLst/>
          </a:prstGeom>
          <a:noFill/>
        </p:spPr>
        <p:txBody>
          <a:bodyPr wrap="square" rtlCol="0">
            <a:spAutoFit/>
          </a:bodyPr>
          <a:lstStyle/>
          <a:p>
            <a:pPr fontAlgn="base">
              <a:spcBef>
                <a:spcPct val="0"/>
              </a:spcBef>
              <a:spcAft>
                <a:spcPct val="0"/>
              </a:spcAft>
            </a:pPr>
            <a:r>
              <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200" b="1" i="1" u="sng"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và cách đề phòng</a:t>
            </a:r>
            <a:endParaRPr lang="en-US" sz="3200" b="1" i="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Freeform 2"/>
          <p:cNvSpPr/>
          <p:nvPr/>
        </p:nvSpPr>
        <p:spPr>
          <a:xfrm>
            <a:off x="152443" y="1506128"/>
            <a:ext cx="4201641" cy="1015092"/>
          </a:xfrm>
          <a:custGeom>
            <a:avLst/>
            <a:gdLst>
              <a:gd name="connsiteX0" fmla="*/ 0 w 4201641"/>
              <a:gd name="connsiteY0" fmla="*/ 0 h 1015092"/>
              <a:gd name="connsiteX1" fmla="*/ 4201641 w 4201641"/>
              <a:gd name="connsiteY1" fmla="*/ 0 h 1015092"/>
              <a:gd name="connsiteX2" fmla="*/ 4201641 w 4201641"/>
              <a:gd name="connsiteY2" fmla="*/ 1015092 h 1015092"/>
              <a:gd name="connsiteX3" fmla="*/ 0 w 4201641"/>
              <a:gd name="connsiteY3" fmla="*/ 1015092 h 1015092"/>
              <a:gd name="connsiteX4" fmla="*/ 0 w 4201641"/>
              <a:gd name="connsiteY4" fmla="*/ 0 h 1015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1015092">
                <a:moveTo>
                  <a:pt x="0" y="0"/>
                </a:moveTo>
                <a:lnTo>
                  <a:pt x="4201641" y="0"/>
                </a:lnTo>
                <a:lnTo>
                  <a:pt x="4201641" y="1015092"/>
                </a:lnTo>
                <a:lnTo>
                  <a:pt x="0" y="101509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algn="ctr" defTabSz="1600200" fontAlgn="base">
              <a:lnSpc>
                <a:spcPct val="90000"/>
              </a:lnSpc>
              <a:spcBef>
                <a:spcPct val="0"/>
              </a:spcBef>
              <a:spcAft>
                <a:spcPct val="35000"/>
              </a:spcAft>
            </a:pPr>
            <a:r>
              <a:rPr lang="vi-VN" sz="3200" b="1" i="1" dirty="0" smtClean="0">
                <a:solidFill>
                  <a:srgbClr val="000510"/>
                </a:solidFill>
              </a:rPr>
              <a:t>CẤP CỨU BAN ĐẦU</a:t>
            </a:r>
            <a:endParaRPr lang="en-US" sz="2800" b="1" i="1" dirty="0">
              <a:solidFill>
                <a:srgbClr val="000510"/>
              </a:solidFill>
            </a:endParaRPr>
          </a:p>
        </p:txBody>
      </p:sp>
      <p:sp>
        <p:nvSpPr>
          <p:cNvPr id="5" name="Freeform 4"/>
          <p:cNvSpPr/>
          <p:nvPr/>
        </p:nvSpPr>
        <p:spPr>
          <a:xfrm>
            <a:off x="152443" y="2521221"/>
            <a:ext cx="4201641" cy="3211649"/>
          </a:xfrm>
          <a:custGeom>
            <a:avLst/>
            <a:gdLst>
              <a:gd name="connsiteX0" fmla="*/ 0 w 4201641"/>
              <a:gd name="connsiteY0" fmla="*/ 0 h 3211649"/>
              <a:gd name="connsiteX1" fmla="*/ 4201641 w 4201641"/>
              <a:gd name="connsiteY1" fmla="*/ 0 h 3211649"/>
              <a:gd name="connsiteX2" fmla="*/ 4201641 w 4201641"/>
              <a:gd name="connsiteY2" fmla="*/ 3211649 h 3211649"/>
              <a:gd name="connsiteX3" fmla="*/ 0 w 4201641"/>
              <a:gd name="connsiteY3" fmla="*/ 3211649 h 3211649"/>
              <a:gd name="connsiteX4" fmla="*/ 0 w 4201641"/>
              <a:gd name="connsiteY4" fmla="*/ 0 h 321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3211649">
                <a:moveTo>
                  <a:pt x="0" y="0"/>
                </a:moveTo>
                <a:lnTo>
                  <a:pt x="4201641" y="0"/>
                </a:lnTo>
                <a:lnTo>
                  <a:pt x="4201641" y="3211649"/>
                </a:lnTo>
                <a:lnTo>
                  <a:pt x="0" y="3211649"/>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just" defTabSz="1244600" fontAlgn="base">
              <a:lnSpc>
                <a:spcPct val="90000"/>
              </a:lnSpc>
              <a:spcBef>
                <a:spcPct val="0"/>
              </a:spcBef>
              <a:spcAft>
                <a:spcPct val="15000"/>
              </a:spcAft>
              <a:buFontTx/>
              <a:buChar char="••"/>
            </a:pPr>
            <a:r>
              <a:rPr lang="vi-VN" sz="2800" b="1" i="1" dirty="0" smtClean="0">
                <a:solidFill>
                  <a:srgbClr val="808080">
                    <a:lumMod val="50000"/>
                  </a:srgbClr>
                </a:solidFill>
              </a:rPr>
              <a:t>Chống mất nước</a:t>
            </a:r>
            <a:endParaRPr lang="en-US" sz="2800" b="1" i="1" dirty="0">
              <a:solidFill>
                <a:srgbClr val="808080">
                  <a:lumMod val="50000"/>
                </a:srgbClr>
              </a:solidFill>
            </a:endParaRPr>
          </a:p>
          <a:p>
            <a:pPr marL="285750" lvl="1" indent="-285750" algn="just" defTabSz="1244600" fontAlgn="base">
              <a:lnSpc>
                <a:spcPct val="90000"/>
              </a:lnSpc>
              <a:spcBef>
                <a:spcPct val="0"/>
              </a:spcBef>
              <a:spcAft>
                <a:spcPct val="15000"/>
              </a:spcAft>
              <a:buFontTx/>
              <a:buChar char="••"/>
            </a:pPr>
            <a:r>
              <a:rPr lang="vi-VN" sz="2800" b="1" i="1" dirty="0" smtClean="0">
                <a:solidFill>
                  <a:srgbClr val="808080">
                    <a:lumMod val="50000"/>
                  </a:srgbClr>
                </a:solidFill>
              </a:rPr>
              <a:t>Chống nhiễm khuẩn</a:t>
            </a:r>
            <a:endParaRPr lang="en-US" sz="2800" b="1" i="1" dirty="0">
              <a:solidFill>
                <a:srgbClr val="808080">
                  <a:lumMod val="50000"/>
                </a:srgbClr>
              </a:solidFill>
            </a:endParaRPr>
          </a:p>
          <a:p>
            <a:pPr marL="285750" lvl="1" indent="-285750" algn="just" defTabSz="1244600" fontAlgn="base">
              <a:lnSpc>
                <a:spcPct val="90000"/>
              </a:lnSpc>
              <a:spcBef>
                <a:spcPct val="0"/>
              </a:spcBef>
              <a:spcAft>
                <a:spcPct val="15000"/>
              </a:spcAft>
              <a:buFontTx/>
              <a:buChar char="••"/>
            </a:pPr>
            <a:r>
              <a:rPr lang="vi-VN" sz="2800" b="1" i="1" dirty="0" smtClean="0">
                <a:solidFill>
                  <a:srgbClr val="808080">
                    <a:lumMod val="50000"/>
                  </a:srgbClr>
                </a:solidFill>
              </a:rPr>
              <a:t>Chống truỵ tim mạch và trợ sức</a:t>
            </a:r>
            <a:endParaRPr lang="en-US" sz="2800" b="1" i="1" dirty="0">
              <a:solidFill>
                <a:srgbClr val="808080">
                  <a:lumMod val="50000"/>
                </a:srgbClr>
              </a:solidFill>
            </a:endParaRPr>
          </a:p>
          <a:p>
            <a:pPr marL="285750" lvl="1" indent="-285750" algn="just" defTabSz="1244600" fontAlgn="base">
              <a:lnSpc>
                <a:spcPct val="90000"/>
              </a:lnSpc>
              <a:spcBef>
                <a:spcPct val="0"/>
              </a:spcBef>
              <a:spcAft>
                <a:spcPct val="15000"/>
              </a:spcAft>
              <a:buFontTx/>
              <a:buChar char="••"/>
            </a:pPr>
            <a:r>
              <a:rPr lang="vi-VN" sz="2800" b="1" i="1" dirty="0" smtClean="0">
                <a:solidFill>
                  <a:srgbClr val="808080">
                    <a:lumMod val="50000"/>
                  </a:srgbClr>
                </a:solidFill>
              </a:rPr>
              <a:t>Cho nhịn ăn hoặc ăn lỏng</a:t>
            </a:r>
            <a:endParaRPr lang="en-US" sz="2800" b="1" i="1" dirty="0">
              <a:solidFill>
                <a:srgbClr val="808080">
                  <a:lumMod val="50000"/>
                </a:srgbClr>
              </a:solidFill>
            </a:endParaRPr>
          </a:p>
          <a:p>
            <a:pPr marL="285750" lvl="1" indent="-285750" algn="just" defTabSz="1244600" fontAlgn="base">
              <a:lnSpc>
                <a:spcPct val="90000"/>
              </a:lnSpc>
              <a:spcBef>
                <a:spcPct val="0"/>
              </a:spcBef>
              <a:spcAft>
                <a:spcPct val="15000"/>
              </a:spcAft>
              <a:buFontTx/>
              <a:buChar char="••"/>
            </a:pPr>
            <a:r>
              <a:rPr lang="vi-VN" sz="2800" b="1" i="1" dirty="0" smtClean="0">
                <a:solidFill>
                  <a:srgbClr val="808080">
                    <a:lumMod val="50000"/>
                  </a:srgbClr>
                </a:solidFill>
              </a:rPr>
              <a:t>Chuyển đến cơ sở y tế</a:t>
            </a:r>
            <a:endParaRPr lang="en-US" sz="2800" b="1" i="1" dirty="0">
              <a:solidFill>
                <a:srgbClr val="808080">
                  <a:lumMod val="50000"/>
                </a:srgbClr>
              </a:solidFill>
            </a:endParaRPr>
          </a:p>
        </p:txBody>
      </p:sp>
      <p:sp>
        <p:nvSpPr>
          <p:cNvPr id="8" name="Freeform 7"/>
          <p:cNvSpPr/>
          <p:nvPr/>
        </p:nvSpPr>
        <p:spPr>
          <a:xfrm>
            <a:off x="4942314" y="1479494"/>
            <a:ext cx="4201641" cy="1050200"/>
          </a:xfrm>
          <a:custGeom>
            <a:avLst/>
            <a:gdLst>
              <a:gd name="connsiteX0" fmla="*/ 0 w 4201641"/>
              <a:gd name="connsiteY0" fmla="*/ 0 h 1050200"/>
              <a:gd name="connsiteX1" fmla="*/ 4201641 w 4201641"/>
              <a:gd name="connsiteY1" fmla="*/ 0 h 1050200"/>
              <a:gd name="connsiteX2" fmla="*/ 4201641 w 4201641"/>
              <a:gd name="connsiteY2" fmla="*/ 1050200 h 1050200"/>
              <a:gd name="connsiteX3" fmla="*/ 0 w 4201641"/>
              <a:gd name="connsiteY3" fmla="*/ 1050200 h 1050200"/>
              <a:gd name="connsiteX4" fmla="*/ 0 w 4201641"/>
              <a:gd name="connsiteY4" fmla="*/ 0 h 10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1050200">
                <a:moveTo>
                  <a:pt x="0" y="0"/>
                </a:moveTo>
                <a:lnTo>
                  <a:pt x="4201641" y="0"/>
                </a:lnTo>
                <a:lnTo>
                  <a:pt x="4201641" y="1050200"/>
                </a:lnTo>
                <a:lnTo>
                  <a:pt x="0" y="10502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algn="ctr" defTabSz="1600200" fontAlgn="base">
              <a:lnSpc>
                <a:spcPct val="90000"/>
              </a:lnSpc>
              <a:spcBef>
                <a:spcPct val="0"/>
              </a:spcBef>
              <a:spcAft>
                <a:spcPct val="35000"/>
              </a:spcAft>
            </a:pPr>
            <a:r>
              <a:rPr lang="vi-VN" sz="3200" b="1" i="1" dirty="0" smtClean="0">
                <a:solidFill>
                  <a:srgbClr val="000510"/>
                </a:solidFill>
              </a:rPr>
              <a:t>CÁCH ĐỀ PHÒNG</a:t>
            </a:r>
            <a:endParaRPr lang="en-US" sz="2800" b="1" i="1" dirty="0">
              <a:solidFill>
                <a:srgbClr val="000510"/>
              </a:solidFill>
            </a:endParaRPr>
          </a:p>
        </p:txBody>
      </p:sp>
      <p:sp>
        <p:nvSpPr>
          <p:cNvPr id="9" name="Freeform 8"/>
          <p:cNvSpPr/>
          <p:nvPr/>
        </p:nvSpPr>
        <p:spPr>
          <a:xfrm>
            <a:off x="4942314" y="2547855"/>
            <a:ext cx="4201641" cy="3211649"/>
          </a:xfrm>
          <a:custGeom>
            <a:avLst/>
            <a:gdLst>
              <a:gd name="connsiteX0" fmla="*/ 0 w 4201641"/>
              <a:gd name="connsiteY0" fmla="*/ 0 h 3211649"/>
              <a:gd name="connsiteX1" fmla="*/ 4201641 w 4201641"/>
              <a:gd name="connsiteY1" fmla="*/ 0 h 3211649"/>
              <a:gd name="connsiteX2" fmla="*/ 4201641 w 4201641"/>
              <a:gd name="connsiteY2" fmla="*/ 3211649 h 3211649"/>
              <a:gd name="connsiteX3" fmla="*/ 0 w 4201641"/>
              <a:gd name="connsiteY3" fmla="*/ 3211649 h 3211649"/>
              <a:gd name="connsiteX4" fmla="*/ 0 w 4201641"/>
              <a:gd name="connsiteY4" fmla="*/ 0 h 321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3211649">
                <a:moveTo>
                  <a:pt x="0" y="0"/>
                </a:moveTo>
                <a:lnTo>
                  <a:pt x="4201641" y="0"/>
                </a:lnTo>
                <a:lnTo>
                  <a:pt x="4201641" y="3211649"/>
                </a:lnTo>
                <a:lnTo>
                  <a:pt x="0" y="3211649"/>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ctr" anchorCtr="0">
            <a:noAutofit/>
          </a:bodyPr>
          <a:lstStyle/>
          <a:p>
            <a:pPr marL="285750" lvl="1" indent="-285750" algn="just" defTabSz="1244600" fontAlgn="base">
              <a:lnSpc>
                <a:spcPct val="90000"/>
              </a:lnSpc>
              <a:spcBef>
                <a:spcPct val="0"/>
              </a:spcBef>
              <a:spcAft>
                <a:spcPct val="15000"/>
              </a:spcAft>
              <a:buFontTx/>
              <a:buChar char="••"/>
            </a:pPr>
            <a:r>
              <a:rPr lang="vi-VN" sz="2800" b="1" i="1" dirty="0" smtClean="0">
                <a:solidFill>
                  <a:srgbClr val="808080">
                    <a:lumMod val="50000"/>
                  </a:srgbClr>
                </a:solidFill>
              </a:rPr>
              <a:t>Chấp hành các quy định về an toàn vệ sinh thực phẩm</a:t>
            </a:r>
            <a:endParaRPr lang="en-US" sz="2800" b="1" i="1" dirty="0">
              <a:solidFill>
                <a:srgbClr val="808080">
                  <a:lumMod val="50000"/>
                </a:srgbClr>
              </a:solidFill>
            </a:endParaRPr>
          </a:p>
          <a:p>
            <a:pPr marL="285750" lvl="1" indent="-285750" algn="just" defTabSz="1244600" fontAlgn="base">
              <a:lnSpc>
                <a:spcPct val="90000"/>
              </a:lnSpc>
              <a:spcBef>
                <a:spcPct val="0"/>
              </a:spcBef>
              <a:spcAft>
                <a:spcPct val="15000"/>
              </a:spcAft>
              <a:buFontTx/>
              <a:buChar char="••"/>
            </a:pPr>
            <a:r>
              <a:rPr lang="vi-VN" sz="2800" b="1" i="1" dirty="0" smtClean="0">
                <a:solidFill>
                  <a:srgbClr val="808080">
                    <a:lumMod val="50000"/>
                  </a:srgbClr>
                </a:solidFill>
              </a:rPr>
              <a:t>Giữ vệ sinh môi trường và trong ăn uống</a:t>
            </a:r>
            <a:endParaRPr lang="en-US" sz="2800" b="1" i="1" dirty="0">
              <a:solidFill>
                <a:srgbClr val="808080">
                  <a:lumMod val="50000"/>
                </a:srgbClr>
              </a:solidFill>
            </a:endParaRPr>
          </a:p>
          <a:p>
            <a:pPr marL="285750" lvl="1" indent="-285750" algn="just" defTabSz="1244600" fontAlgn="base">
              <a:lnSpc>
                <a:spcPct val="90000"/>
              </a:lnSpc>
              <a:spcBef>
                <a:spcPct val="0"/>
              </a:spcBef>
              <a:spcAft>
                <a:spcPct val="15000"/>
              </a:spcAft>
              <a:buFontTx/>
              <a:buChar char="••"/>
            </a:pPr>
            <a:r>
              <a:rPr lang="vi-VN" sz="2800" b="1" i="1" dirty="0" smtClean="0">
                <a:solidFill>
                  <a:srgbClr val="808080">
                    <a:lumMod val="50000"/>
                  </a:srgbClr>
                </a:solidFill>
              </a:rPr>
              <a:t> </a:t>
            </a:r>
            <a:r>
              <a:rPr lang="en-US" sz="2800" b="1" i="1" dirty="0" smtClean="0">
                <a:solidFill>
                  <a:srgbClr val="808080">
                    <a:lumMod val="50000"/>
                  </a:srgbClr>
                </a:solidFill>
              </a:rPr>
              <a:t>M</a:t>
            </a:r>
            <a:r>
              <a:rPr lang="vi-VN" sz="2800" b="1" i="1" dirty="0" smtClean="0">
                <a:solidFill>
                  <a:srgbClr val="808080">
                    <a:lumMod val="50000"/>
                  </a:srgbClr>
                </a:solidFill>
              </a:rPr>
              <a:t>ắc bệnh không nên chế biến thức ăn</a:t>
            </a:r>
            <a:endParaRPr lang="en-US" sz="2800" i="1" dirty="0">
              <a:solidFill>
                <a:srgbClr val="808080">
                  <a:lumMod val="50000"/>
                </a:srgbClr>
              </a:solidFill>
            </a:endParaRPr>
          </a:p>
        </p:txBody>
      </p:sp>
    </p:spTree>
    <p:extLst>
      <p:ext uri="{BB962C8B-B14F-4D97-AF65-F5344CB8AC3E}">
        <p14:creationId xmlns:p14="http://schemas.microsoft.com/office/powerpoint/2010/main" val="30454410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44269"/>
            <a:ext cx="6705600" cy="646331"/>
          </a:xfrm>
          <a:prstGeom prst="rect">
            <a:avLst/>
          </a:prstGeom>
        </p:spPr>
        <p:txBody>
          <a:bodyPr wrap="square">
            <a:spAutoFit/>
          </a:bodyPr>
          <a:lstStyle/>
          <a:p>
            <a:pPr fontAlgn="base">
              <a:spcBef>
                <a:spcPct val="0"/>
              </a:spcBef>
              <a:spcAft>
                <a:spcPct val="0"/>
              </a:spcAft>
            </a:pPr>
            <a:r>
              <a:rPr lang="vi-VN"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6. Chết đuối</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385175" y="1167825"/>
            <a:ext cx="3962400" cy="584775"/>
          </a:xfrm>
          <a:prstGeom prst="rect">
            <a:avLst/>
          </a:prstGeom>
          <a:noFill/>
        </p:spPr>
        <p:txBody>
          <a:bodyPr wrap="square" rtlCol="0">
            <a:spAutoFit/>
          </a:bodyPr>
          <a:lstStyle/>
          <a:p>
            <a:pPr fontAlgn="base">
              <a:spcBef>
                <a:spcPct val="0"/>
              </a:spcBef>
              <a:spcAft>
                <a:spcPct val="0"/>
              </a:spcAft>
            </a:pP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US" sz="32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Khái</a:t>
            </a:r>
            <a:r>
              <a:rPr lang="en-US"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niệm</a:t>
            </a:r>
            <a:r>
              <a:rPr lang="en-US" sz="3200" b="1" dirty="0" smtClean="0">
                <a:solidFill>
                  <a:srgbClr val="002060"/>
                </a:solidFill>
                <a:cs typeface="Times New Roman" panose="02020603050405020304" pitchFamily="18" charset="0"/>
              </a:rPr>
              <a:t> </a:t>
            </a:r>
            <a:endParaRPr lang="en-US" sz="3200" b="1" dirty="0">
              <a:solidFill>
                <a:srgbClr val="002060"/>
              </a:solidFill>
              <a:cs typeface="Times New Roman" panose="02020603050405020304" pitchFamily="18" charset="0"/>
            </a:endParaRPr>
          </a:p>
        </p:txBody>
      </p:sp>
      <p:sp>
        <p:nvSpPr>
          <p:cNvPr id="4" name="Flowchart: Alternate Process 3"/>
          <p:cNvSpPr/>
          <p:nvPr/>
        </p:nvSpPr>
        <p:spPr>
          <a:xfrm>
            <a:off x="381000" y="1929825"/>
            <a:ext cx="3733800" cy="3937575"/>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t"/>
          <a:lstStyle/>
          <a:p>
            <a:pPr fontAlgn="base">
              <a:spcBef>
                <a:spcPct val="0"/>
              </a:spcBef>
              <a:spcAft>
                <a:spcPct val="0"/>
              </a:spcAft>
            </a:pPr>
            <a:r>
              <a:rPr lang="vi-VN" altLang="en-US" sz="3200" b="1" i="1" dirty="0">
                <a:solidFill>
                  <a:srgbClr val="EAF1C2">
                    <a:lumMod val="10000"/>
                  </a:srgbClr>
                </a:solidFill>
                <a:cs typeface="Times New Roman" panose="02020603050405020304" pitchFamily="18" charset="0"/>
              </a:rPr>
              <a:t>Chết đuối là hiện tư</a:t>
            </a:r>
            <a:r>
              <a:rPr lang="en-US" altLang="en-US" sz="3200" b="1" i="1" dirty="0" err="1">
                <a:solidFill>
                  <a:srgbClr val="EAF1C2">
                    <a:lumMod val="10000"/>
                  </a:srgbClr>
                </a:solidFill>
                <a:cs typeface="Times New Roman" panose="02020603050405020304" pitchFamily="18" charset="0"/>
              </a:rPr>
              <a:t>ợng</a:t>
            </a:r>
            <a:r>
              <a:rPr lang="en-US" altLang="en-US" sz="3200" b="1" i="1" dirty="0">
                <a:solidFill>
                  <a:srgbClr val="EAF1C2">
                    <a:lumMod val="10000"/>
                  </a:srgbClr>
                </a:solidFill>
                <a:cs typeface="Times New Roman" panose="02020603050405020304" pitchFamily="18" charset="0"/>
              </a:rPr>
              <a:t> n</a:t>
            </a:r>
            <a:r>
              <a:rPr lang="vi-VN" altLang="en-US" sz="3200" b="1" i="1" dirty="0">
                <a:solidFill>
                  <a:srgbClr val="EAF1C2">
                    <a:lumMod val="10000"/>
                  </a:srgbClr>
                </a:solidFill>
                <a:cs typeface="Times New Roman" panose="02020603050405020304" pitchFamily="18" charset="0"/>
              </a:rPr>
              <a:t>ước tràn vào đường hô hấp, các khoang phế nang phổi, dạ dày gây nên ngạt thở và tử vong.</a:t>
            </a:r>
            <a:endParaRPr lang="vi-VN" altLang="en-US" sz="2800" b="1" i="1" dirty="0">
              <a:solidFill>
                <a:srgbClr val="EAF1C2">
                  <a:lumMod val="10000"/>
                </a:srgbClr>
              </a:solidFill>
              <a:cs typeface="Times New Roman" panose="02020603050405020304" pitchFamily="18" charset="0"/>
            </a:endParaRPr>
          </a:p>
          <a:p>
            <a:pPr algn="just" fontAlgn="base">
              <a:spcBef>
                <a:spcPct val="0"/>
              </a:spcBef>
              <a:spcAft>
                <a:spcPct val="0"/>
              </a:spcAft>
            </a:pPr>
            <a:endParaRPr lang="en-US" sz="2800" dirty="0">
              <a:solidFill>
                <a:srgbClr val="808080"/>
              </a:solidFill>
            </a:endParaRPr>
          </a:p>
        </p:txBody>
      </p:sp>
      <p:sp>
        <p:nvSpPr>
          <p:cNvPr id="9" name="TextBox 8"/>
          <p:cNvSpPr txBox="1"/>
          <p:nvPr/>
        </p:nvSpPr>
        <p:spPr>
          <a:xfrm>
            <a:off x="5181600" y="1167825"/>
            <a:ext cx="3962400" cy="584775"/>
          </a:xfrm>
          <a:prstGeom prst="rect">
            <a:avLst/>
          </a:prstGeom>
          <a:noFill/>
        </p:spPr>
        <p:txBody>
          <a:bodyPr wrap="square" rtlCol="0">
            <a:spAutoFit/>
          </a:bodyPr>
          <a:lstStyle/>
          <a:p>
            <a:pPr fontAlgn="base">
              <a:spcBef>
                <a:spcPct val="0"/>
              </a:spcBef>
              <a:spcAft>
                <a:spcPct val="0"/>
              </a:spcAft>
            </a:pPr>
            <a:r>
              <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200" b="1" i="1" u="sng" dirty="0">
                <a:solidFill>
                  <a:srgbClr val="FF0000"/>
                </a:solidFill>
                <a:latin typeface="Tahoma" panose="020B0604030504040204" pitchFamily="34" charset="0"/>
                <a:ea typeface="Tahoma" panose="020B0604030504040204" pitchFamily="34" charset="0"/>
                <a:cs typeface="Tahoma" panose="020B0604030504040204" pitchFamily="34" charset="0"/>
              </a:rPr>
              <a:t>Triệu chứng</a:t>
            </a:r>
            <a:endParaRPr lang="en-US" sz="3200" b="1" i="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Flowchart: Alternate Process 7"/>
          <p:cNvSpPr/>
          <p:nvPr/>
        </p:nvSpPr>
        <p:spPr>
          <a:xfrm>
            <a:off x="4953000" y="1981200"/>
            <a:ext cx="3886200" cy="990600"/>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base">
              <a:spcBef>
                <a:spcPct val="0"/>
              </a:spcBef>
              <a:spcAft>
                <a:spcPct val="0"/>
              </a:spcAft>
            </a:pPr>
            <a:r>
              <a:rPr lang="vi-VN" sz="2800" b="1" i="1" dirty="0">
                <a:solidFill>
                  <a:srgbClr val="000510"/>
                </a:solidFill>
              </a:rPr>
              <a:t>Giãy dụa, sặc trào nước, tim còn đập</a:t>
            </a:r>
            <a:endParaRPr lang="en-US" sz="2800" b="1" i="1" dirty="0">
              <a:solidFill>
                <a:srgbClr val="000510"/>
              </a:solidFill>
            </a:endParaRPr>
          </a:p>
        </p:txBody>
      </p:sp>
      <p:sp>
        <p:nvSpPr>
          <p:cNvPr id="11" name="Flowchart: Alternate Process 10"/>
          <p:cNvSpPr/>
          <p:nvPr/>
        </p:nvSpPr>
        <p:spPr>
          <a:xfrm>
            <a:off x="4953000" y="3200400"/>
            <a:ext cx="3886200" cy="990600"/>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base">
              <a:spcBef>
                <a:spcPct val="0"/>
              </a:spcBef>
              <a:spcAft>
                <a:spcPct val="0"/>
              </a:spcAft>
            </a:pPr>
            <a:r>
              <a:rPr lang="vi-VN" sz="2800" b="1" i="1" dirty="0">
                <a:solidFill>
                  <a:srgbClr val="000510"/>
                </a:solidFill>
              </a:rPr>
              <a:t>Mê man, tím tái, tim mới ngừng đập</a:t>
            </a:r>
            <a:endParaRPr lang="en-US" sz="2800" b="1" i="1" dirty="0">
              <a:solidFill>
                <a:srgbClr val="000510"/>
              </a:solidFill>
            </a:endParaRPr>
          </a:p>
        </p:txBody>
      </p:sp>
      <p:sp>
        <p:nvSpPr>
          <p:cNvPr id="12" name="Flowchart: Alternate Process 11"/>
          <p:cNvSpPr/>
          <p:nvPr/>
        </p:nvSpPr>
        <p:spPr>
          <a:xfrm>
            <a:off x="4953000" y="4419600"/>
            <a:ext cx="3886200" cy="990600"/>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fontAlgn="base">
              <a:spcBef>
                <a:spcPct val="0"/>
              </a:spcBef>
              <a:spcAft>
                <a:spcPct val="0"/>
              </a:spcAft>
            </a:pPr>
            <a:r>
              <a:rPr lang="vi-VN" sz="2800" b="1" i="1" dirty="0">
                <a:solidFill>
                  <a:srgbClr val="000510"/>
                </a:solidFill>
              </a:rPr>
              <a:t>Da trắng bệch hoặc tím xanh, đồng tử giãn rộng</a:t>
            </a:r>
            <a:endParaRPr lang="en-US" sz="2800" b="1" i="1" dirty="0">
              <a:solidFill>
                <a:srgbClr val="000510"/>
              </a:solidFill>
            </a:endParaRPr>
          </a:p>
        </p:txBody>
      </p:sp>
    </p:spTree>
    <p:extLst>
      <p:ext uri="{BB962C8B-B14F-4D97-AF65-F5344CB8AC3E}">
        <p14:creationId xmlns:p14="http://schemas.microsoft.com/office/powerpoint/2010/main" val="815900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animBg="1"/>
      <p:bldP spid="9" grpId="0"/>
      <p:bldP spid="8"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ngatnuoc0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980059"/>
            <a:ext cx="4724400" cy="261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gatnuoc0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143000"/>
            <a:ext cx="4724400" cy="28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0" y="1143000"/>
            <a:ext cx="4076700" cy="5105400"/>
          </a:xfrm>
        </p:spPr>
        <p:txBody>
          <a:bodyPr/>
          <a:lstStyle/>
          <a:p>
            <a:pPr marL="0" indent="0">
              <a:buFont typeface="Wingdings 2" pitchFamily="18" charset="2"/>
              <a:buNone/>
              <a:defRPr/>
            </a:pPr>
            <a:r>
              <a:rPr lang="vi-VN" b="1" i="1" dirty="0" smtClean="0">
                <a:solidFill>
                  <a:srgbClr val="0070C0"/>
                </a:solidFill>
                <a:latin typeface="Tahoma" panose="020B0604030504040204" pitchFamily="34" charset="0"/>
                <a:ea typeface="Tahoma" panose="020B0604030504040204" pitchFamily="34" charset="0"/>
                <a:cs typeface="Tahoma" panose="020B0604030504040204" pitchFamily="34" charset="0"/>
              </a:rPr>
              <a:t>* </a:t>
            </a:r>
            <a:r>
              <a:rPr lang="vi-VN" b="1" i="1" u="sng" dirty="0" smtClean="0">
                <a:solidFill>
                  <a:srgbClr val="0070C0"/>
                </a:solidFill>
                <a:latin typeface="Tahoma" panose="020B0604030504040204" pitchFamily="34" charset="0"/>
                <a:ea typeface="Tahoma" panose="020B0604030504040204" pitchFamily="34" charset="0"/>
                <a:cs typeface="Tahoma" panose="020B0604030504040204" pitchFamily="34" charset="0"/>
              </a:rPr>
              <a:t>Cấp cứu ban đầu</a:t>
            </a:r>
          </a:p>
          <a:p>
            <a:pPr marL="0" indent="0">
              <a:buFont typeface="Wingdings 2" pitchFamily="18" charset="2"/>
              <a:buNone/>
              <a:defRPr/>
            </a:pPr>
            <a:r>
              <a:rPr lang="en-US" b="1" i="1" dirty="0">
                <a:solidFill>
                  <a:srgbClr val="000510"/>
                </a:solidFill>
                <a:latin typeface="Times New Roman" panose="02020603050405020304" pitchFamily="18" charset="0"/>
                <a:cs typeface="Times New Roman" panose="02020603050405020304" pitchFamily="18" charset="0"/>
              </a:rPr>
              <a:t>-</a:t>
            </a:r>
            <a:r>
              <a:rPr lang="vi-VN" b="1" i="1" dirty="0" smtClean="0">
                <a:solidFill>
                  <a:srgbClr val="000510"/>
                </a:solidFill>
                <a:latin typeface="Times New Roman" panose="02020603050405020304" pitchFamily="18" charset="0"/>
                <a:cs typeface="Times New Roman" panose="02020603050405020304" pitchFamily="18" charset="0"/>
              </a:rPr>
              <a:t> </a:t>
            </a:r>
            <a:r>
              <a:rPr lang="en-US" b="1" i="1" dirty="0" smtClean="0">
                <a:solidFill>
                  <a:srgbClr val="000510"/>
                </a:solidFill>
                <a:latin typeface="Times New Roman" panose="02020603050405020304" pitchFamily="18" charset="0"/>
                <a:cs typeface="Times New Roman" panose="02020603050405020304" pitchFamily="18" charset="0"/>
              </a:rPr>
              <a:t> </a:t>
            </a:r>
            <a:r>
              <a:rPr lang="vi-VN" b="1" i="1" dirty="0" smtClean="0">
                <a:solidFill>
                  <a:srgbClr val="000510"/>
                </a:solidFill>
                <a:latin typeface="Times New Roman" panose="02020603050405020304" pitchFamily="18" charset="0"/>
                <a:cs typeface="Times New Roman" panose="02020603050405020304" pitchFamily="18" charset="0"/>
              </a:rPr>
              <a:t>Vớt nạn nhân</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lên</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bờ</a:t>
            </a:r>
            <a:r>
              <a:rPr lang="en-US" b="1" i="1" dirty="0" smtClean="0">
                <a:solidFill>
                  <a:srgbClr val="000510"/>
                </a:solidFill>
                <a:latin typeface="Times New Roman" panose="02020603050405020304" pitchFamily="18" charset="0"/>
                <a:cs typeface="Times New Roman" panose="02020603050405020304" pitchFamily="18" charset="0"/>
              </a:rPr>
              <a:t>.</a:t>
            </a:r>
          </a:p>
          <a:p>
            <a:pPr>
              <a:buFontTx/>
              <a:buChar char="-"/>
              <a:defRPr/>
            </a:pPr>
            <a:r>
              <a:rPr lang="en-US" b="1" i="1" dirty="0" err="1" smtClean="0">
                <a:solidFill>
                  <a:srgbClr val="000510"/>
                </a:solidFill>
                <a:latin typeface="Times New Roman" panose="02020603050405020304" pitchFamily="18" charset="0"/>
                <a:cs typeface="Times New Roman" panose="02020603050405020304" pitchFamily="18" charset="0"/>
              </a:rPr>
              <a:t>Kiểm</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tra</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nạn</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nhân</a:t>
            </a:r>
            <a:r>
              <a:rPr lang="en-US" b="1" i="1" dirty="0" smtClean="0">
                <a:solidFill>
                  <a:srgbClr val="000510"/>
                </a:solidFill>
                <a:latin typeface="Times New Roman" panose="02020603050405020304" pitchFamily="18" charset="0"/>
                <a:cs typeface="Times New Roman" panose="02020603050405020304" pitchFamily="18" charset="0"/>
              </a:rPr>
              <a:t>, </a:t>
            </a:r>
            <a:r>
              <a:rPr lang="vi-VN" b="1" i="1" dirty="0" smtClean="0">
                <a:solidFill>
                  <a:srgbClr val="000510"/>
                </a:solidFill>
                <a:latin typeface="Times New Roman" panose="02020603050405020304" pitchFamily="18" charset="0"/>
                <a:cs typeface="Times New Roman" panose="02020603050405020304" pitchFamily="18" charset="0"/>
              </a:rPr>
              <a:t>dốc nước ra khỏi dạ dày </a:t>
            </a:r>
            <a:r>
              <a:rPr lang="en-US" b="1" i="1" dirty="0" err="1" smtClean="0">
                <a:solidFill>
                  <a:srgbClr val="000510"/>
                </a:solidFill>
                <a:latin typeface="Times New Roman" panose="02020603050405020304" pitchFamily="18" charset="0"/>
                <a:cs typeface="Times New Roman" panose="02020603050405020304" pitchFamily="18" charset="0"/>
              </a:rPr>
              <a:t>khai</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thông</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đường</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thở</a:t>
            </a:r>
            <a:r>
              <a:rPr lang="en-US" b="1" i="1" dirty="0" smtClean="0">
                <a:solidFill>
                  <a:srgbClr val="000510"/>
                </a:solidFill>
                <a:latin typeface="Times New Roman" panose="02020603050405020304" pitchFamily="18" charset="0"/>
                <a:cs typeface="Times New Roman" panose="02020603050405020304" pitchFamily="18" charset="0"/>
              </a:rPr>
              <a:t>.</a:t>
            </a:r>
          </a:p>
          <a:p>
            <a:pPr>
              <a:buFontTx/>
              <a:buChar char="-"/>
              <a:defRPr/>
            </a:pPr>
            <a:r>
              <a:rPr lang="en-US" b="1" i="1" dirty="0" err="1" smtClean="0">
                <a:solidFill>
                  <a:srgbClr val="000510"/>
                </a:solidFill>
                <a:latin typeface="Times New Roman" panose="02020603050405020304" pitchFamily="18" charset="0"/>
                <a:cs typeface="Times New Roman" panose="02020603050405020304" pitchFamily="18" charset="0"/>
              </a:rPr>
              <a:t>Hô</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hấp</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nhân</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tạo</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chuyển</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nạn</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nhân</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đến</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bệnh</a:t>
            </a:r>
            <a:r>
              <a:rPr lang="en-US" b="1" i="1" dirty="0" smtClean="0">
                <a:solidFill>
                  <a:srgbClr val="000510"/>
                </a:solidFill>
                <a:latin typeface="Times New Roman" panose="02020603050405020304" pitchFamily="18" charset="0"/>
                <a:cs typeface="Times New Roman" panose="02020603050405020304" pitchFamily="18" charset="0"/>
              </a:rPr>
              <a:t> </a:t>
            </a:r>
            <a:r>
              <a:rPr lang="en-US" b="1" i="1" dirty="0" err="1" smtClean="0">
                <a:solidFill>
                  <a:srgbClr val="000510"/>
                </a:solidFill>
                <a:latin typeface="Times New Roman" panose="02020603050405020304" pitchFamily="18" charset="0"/>
                <a:cs typeface="Times New Roman" panose="02020603050405020304" pitchFamily="18" charset="0"/>
              </a:rPr>
              <a:t>viện</a:t>
            </a:r>
            <a:r>
              <a:rPr lang="en-US" b="1" i="1" dirty="0" smtClean="0">
                <a:solidFill>
                  <a:srgbClr val="000510"/>
                </a:solidFill>
                <a:latin typeface="Times New Roman" panose="02020603050405020304" pitchFamily="18" charset="0"/>
                <a:cs typeface="Times New Roman" panose="02020603050405020304" pitchFamily="18" charset="0"/>
              </a:rPr>
              <a:t>.</a:t>
            </a:r>
            <a:endParaRPr lang="en-CA" b="1" i="1" dirty="0" smtClean="0">
              <a:solidFill>
                <a:srgbClr val="00051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381000"/>
            <a:ext cx="8991600" cy="646331"/>
          </a:xfrm>
          <a:prstGeom prst="rect">
            <a:avLst/>
          </a:prstGeom>
          <a:noFill/>
        </p:spPr>
        <p:txBody>
          <a:bodyPr wrap="square" rtlCol="0">
            <a:spAutoFit/>
          </a:bodyPr>
          <a:lstStyle/>
          <a:p>
            <a:pPr fontAlgn="base">
              <a:spcBef>
                <a:spcPct val="0"/>
              </a:spcBef>
              <a:spcAft>
                <a:spcPct val="0"/>
              </a:spcAft>
            </a:pPr>
            <a:r>
              <a:rPr lang="vi-VN" sz="3600" b="1" i="1" dirty="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36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600" b="1" i="1" u="sng"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và cách đề phòng</a:t>
            </a:r>
            <a:endParaRPr lang="en-US" sz="3200" b="1" i="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672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23"/>
                                        </p:tgtEl>
                                        <p:attrNameLst>
                                          <p:attrName>style.visibility</p:attrName>
                                        </p:attrNameLst>
                                      </p:cBhvr>
                                      <p:to>
                                        <p:strVal val="visible"/>
                                      </p:to>
                                    </p:set>
                                    <p:animEffect transition="in" filter="barn(inVertical)">
                                      <p:cBhvr>
                                        <p:cTn id="15" dur="500"/>
                                        <p:tgtEl>
                                          <p:spTgt spid="307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75">
          <a:fgClr>
            <a:srgbClr val="FFFFFF"/>
          </a:fgClr>
          <a:bgClr>
            <a:schemeClr val="bg1"/>
          </a:bgClr>
        </a:patt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064645287"/>
              </p:ext>
            </p:extLst>
          </p:nvPr>
        </p:nvGraphicFramePr>
        <p:xfrm>
          <a:off x="0" y="1600200"/>
          <a:ext cx="9067800" cy="4419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228600"/>
            <a:ext cx="9067800" cy="1077218"/>
          </a:xfrm>
          <a:prstGeom prst="rect">
            <a:avLst/>
          </a:prstGeom>
        </p:spPr>
        <p:txBody>
          <a:bodyPr wrap="square">
            <a:spAutoFit/>
          </a:bodyPr>
          <a:lstStyle/>
          <a:p>
            <a:pPr marL="571500" indent="-571500" algn="ctr" fontAlgn="base">
              <a:spcBef>
                <a:spcPct val="0"/>
              </a:spcBef>
              <a:spcAft>
                <a:spcPct val="0"/>
              </a:spcAft>
              <a:buFontTx/>
              <a:buAutoNum type="romanUcPeriod"/>
            </a:pPr>
            <a:r>
              <a:rPr lang="vi-VN" alt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CÁC TAI NẠ</a:t>
            </a:r>
            <a:r>
              <a:rPr lang="en-US" alt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N </a:t>
            </a:r>
          </a:p>
          <a:p>
            <a:pPr algn="ctr" fontAlgn="base">
              <a:spcBef>
                <a:spcPct val="0"/>
              </a:spcBef>
              <a:spcAft>
                <a:spcPct val="0"/>
              </a:spcAft>
            </a:pPr>
            <a:r>
              <a:rPr lang="vi-VN" alt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THÔNG THƯỜNG</a:t>
            </a:r>
            <a:endParaRPr lang="en-US" dirty="0">
              <a:solidFill>
                <a:srgbClr val="EAF1C2"/>
              </a:solidFill>
              <a:latin typeface="Arial" pitchFamily="34" charset="0"/>
              <a:cs typeface="Arial" pitchFamily="34" charset="0"/>
            </a:endParaRPr>
          </a:p>
        </p:txBody>
      </p:sp>
    </p:spTree>
    <p:extLst>
      <p:ext uri="{BB962C8B-B14F-4D97-AF65-F5344CB8AC3E}">
        <p14:creationId xmlns:p14="http://schemas.microsoft.com/office/powerpoint/2010/main" val="33590534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229600" cy="609600"/>
          </a:xfrm>
        </p:spPr>
        <p:txBody>
          <a:bodyPr/>
          <a:lstStyle/>
          <a:p>
            <a:pPr marL="0" indent="0" algn="just">
              <a:spcBef>
                <a:spcPts val="600"/>
              </a:spcBef>
              <a:spcAft>
                <a:spcPts val="600"/>
              </a:spcAft>
              <a:buNone/>
            </a:pPr>
            <a:r>
              <a:rPr lang="en-US" altLang="en-US" sz="36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altLang="en-US" sz="36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Cách đ</a:t>
            </a:r>
            <a:r>
              <a:rPr lang="en-US" altLang="en-US" sz="36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ề </a:t>
            </a:r>
            <a:r>
              <a:rPr lang="en-US" altLang="en-US" sz="36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phòng</a:t>
            </a:r>
            <a:endParaRPr lang="en-US" alt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Freeform 5"/>
          <p:cNvSpPr/>
          <p:nvPr/>
        </p:nvSpPr>
        <p:spPr>
          <a:xfrm>
            <a:off x="2057240" y="1449339"/>
            <a:ext cx="6057852" cy="1598662"/>
          </a:xfrm>
          <a:custGeom>
            <a:avLst/>
            <a:gdLst>
              <a:gd name="connsiteX0" fmla="*/ 0 w 6057852"/>
              <a:gd name="connsiteY0" fmla="*/ 0 h 1987777"/>
              <a:gd name="connsiteX1" fmla="*/ 5063964 w 6057852"/>
              <a:gd name="connsiteY1" fmla="*/ 0 h 1987777"/>
              <a:gd name="connsiteX2" fmla="*/ 6057852 w 6057852"/>
              <a:gd name="connsiteY2" fmla="*/ 993889 h 1987777"/>
              <a:gd name="connsiteX3" fmla="*/ 5063964 w 6057852"/>
              <a:gd name="connsiteY3" fmla="*/ 1987777 h 1987777"/>
              <a:gd name="connsiteX4" fmla="*/ 0 w 6057852"/>
              <a:gd name="connsiteY4" fmla="*/ 1987777 h 1987777"/>
              <a:gd name="connsiteX5" fmla="*/ 0 w 6057852"/>
              <a:gd name="connsiteY5" fmla="*/ 0 h 19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852" h="1987777">
                <a:moveTo>
                  <a:pt x="6057852" y="1987776"/>
                </a:moveTo>
                <a:lnTo>
                  <a:pt x="993888" y="1987776"/>
                </a:lnTo>
                <a:lnTo>
                  <a:pt x="0" y="993888"/>
                </a:lnTo>
                <a:lnTo>
                  <a:pt x="993888" y="1"/>
                </a:lnTo>
                <a:lnTo>
                  <a:pt x="6057852" y="1"/>
                </a:lnTo>
                <a:lnTo>
                  <a:pt x="6057852" y="1987776"/>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373499" tIns="137161" rIns="256032" bIns="137161" numCol="1" spcCol="1270" anchor="ctr" anchorCtr="0">
            <a:noAutofit/>
          </a:bodyPr>
          <a:lstStyle/>
          <a:p>
            <a:pPr algn="just" defTabSz="1600200" fontAlgn="base">
              <a:lnSpc>
                <a:spcPct val="90000"/>
              </a:lnSpc>
              <a:spcBef>
                <a:spcPct val="0"/>
              </a:spcBef>
              <a:spcAft>
                <a:spcPct val="35000"/>
              </a:spcAft>
            </a:pPr>
            <a:r>
              <a:rPr lang="vi-VN" altLang="en-US" sz="3200" b="1" i="1" dirty="0" smtClean="0">
                <a:solidFill>
                  <a:srgbClr val="000510"/>
                </a:solidFill>
                <a:cs typeface="Times New Roman" panose="02020603050405020304" pitchFamily="18" charset="0"/>
              </a:rPr>
              <a:t>Chấp hành quy định đường thuỷ</a:t>
            </a:r>
            <a:r>
              <a:rPr lang="en-US" altLang="en-US" sz="3200" b="1" i="1" dirty="0" smtClean="0">
                <a:solidFill>
                  <a:srgbClr val="000510"/>
                </a:solidFill>
                <a:cs typeface="Times New Roman" panose="02020603050405020304" pitchFamily="18" charset="0"/>
              </a:rPr>
              <a:t>,</a:t>
            </a:r>
            <a:r>
              <a:rPr lang="vi-VN" altLang="en-US" sz="3200" b="1" i="1" dirty="0" smtClean="0">
                <a:solidFill>
                  <a:srgbClr val="000510"/>
                </a:solidFill>
                <a:cs typeface="Times New Roman" panose="02020603050405020304" pitchFamily="18" charset="0"/>
              </a:rPr>
              <a:t> làm việc dưới nư</a:t>
            </a:r>
            <a:r>
              <a:rPr lang="en-US" altLang="en-US" sz="3200" b="1" i="1" dirty="0" err="1" smtClean="0">
                <a:solidFill>
                  <a:srgbClr val="000510"/>
                </a:solidFill>
                <a:cs typeface="Times New Roman" panose="02020603050405020304" pitchFamily="18" charset="0"/>
              </a:rPr>
              <a:t>ớc</a:t>
            </a:r>
            <a:endParaRPr lang="en-US" altLang="en-US" sz="2400" b="1" i="1" dirty="0" smtClean="0">
              <a:solidFill>
                <a:srgbClr val="000510"/>
              </a:solidFill>
              <a:cs typeface="Times New Roman" panose="02020603050405020304" pitchFamily="18" charset="0"/>
            </a:endParaRPr>
          </a:p>
        </p:txBody>
      </p:sp>
      <p:sp>
        <p:nvSpPr>
          <p:cNvPr id="7" name="Oval 6"/>
          <p:cNvSpPr/>
          <p:nvPr/>
        </p:nvSpPr>
        <p:spPr>
          <a:xfrm>
            <a:off x="1063351" y="1449340"/>
            <a:ext cx="1987777" cy="1598660"/>
          </a:xfrm>
          <a:prstGeom prst="ellipse">
            <a:avLst/>
          </a:prstGeom>
        </p:spPr>
        <p:style>
          <a:lnRef idx="3">
            <a:schemeClr val="lt1"/>
          </a:lnRef>
          <a:fillRef idx="1">
            <a:schemeClr val="accent3"/>
          </a:fillRef>
          <a:effectRef idx="1">
            <a:schemeClr val="accent3"/>
          </a:effectRef>
          <a:fontRef idx="minor">
            <a:schemeClr val="lt1"/>
          </a:fontRef>
        </p:style>
      </p:sp>
      <p:sp>
        <p:nvSpPr>
          <p:cNvPr id="8" name="Freeform 7"/>
          <p:cNvSpPr/>
          <p:nvPr/>
        </p:nvSpPr>
        <p:spPr>
          <a:xfrm>
            <a:off x="2091876" y="4030482"/>
            <a:ext cx="6057852" cy="1379718"/>
          </a:xfrm>
          <a:custGeom>
            <a:avLst/>
            <a:gdLst>
              <a:gd name="connsiteX0" fmla="*/ 0 w 6057852"/>
              <a:gd name="connsiteY0" fmla="*/ 0 h 1987777"/>
              <a:gd name="connsiteX1" fmla="*/ 5063964 w 6057852"/>
              <a:gd name="connsiteY1" fmla="*/ 0 h 1987777"/>
              <a:gd name="connsiteX2" fmla="*/ 6057852 w 6057852"/>
              <a:gd name="connsiteY2" fmla="*/ 993889 h 1987777"/>
              <a:gd name="connsiteX3" fmla="*/ 5063964 w 6057852"/>
              <a:gd name="connsiteY3" fmla="*/ 1987777 h 1987777"/>
              <a:gd name="connsiteX4" fmla="*/ 0 w 6057852"/>
              <a:gd name="connsiteY4" fmla="*/ 1987777 h 1987777"/>
              <a:gd name="connsiteX5" fmla="*/ 0 w 6057852"/>
              <a:gd name="connsiteY5" fmla="*/ 0 h 19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852" h="1987777">
                <a:moveTo>
                  <a:pt x="6057852" y="1987776"/>
                </a:moveTo>
                <a:lnTo>
                  <a:pt x="993888" y="1987776"/>
                </a:lnTo>
                <a:lnTo>
                  <a:pt x="0" y="993888"/>
                </a:lnTo>
                <a:lnTo>
                  <a:pt x="993888" y="1"/>
                </a:lnTo>
                <a:lnTo>
                  <a:pt x="6057852" y="1"/>
                </a:lnTo>
                <a:lnTo>
                  <a:pt x="6057852" y="1987776"/>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1373499" tIns="137161" rIns="256032" bIns="137160" numCol="1" spcCol="1270" anchor="ctr" anchorCtr="0">
            <a:noAutofit/>
          </a:bodyPr>
          <a:lstStyle/>
          <a:p>
            <a:pPr algn="just" defTabSz="1600200" fontAlgn="base">
              <a:lnSpc>
                <a:spcPct val="90000"/>
              </a:lnSpc>
              <a:spcBef>
                <a:spcPct val="0"/>
              </a:spcBef>
              <a:spcAft>
                <a:spcPct val="35000"/>
              </a:spcAft>
            </a:pPr>
            <a:r>
              <a:rPr lang="en-US" altLang="en-US" sz="3200" b="1" i="1" dirty="0" err="1" smtClean="0">
                <a:solidFill>
                  <a:srgbClr val="000510"/>
                </a:solidFill>
                <a:cs typeface="Times New Roman" panose="02020603050405020304" pitchFamily="18" charset="0"/>
              </a:rPr>
              <a:t>Tập</a:t>
            </a:r>
            <a:r>
              <a:rPr lang="en-US" altLang="en-US" sz="3200" b="1" i="1" dirty="0" smtClean="0">
                <a:solidFill>
                  <a:srgbClr val="000510"/>
                </a:solidFill>
                <a:cs typeface="Times New Roman" panose="02020603050405020304" pitchFamily="18" charset="0"/>
              </a:rPr>
              <a:t> </a:t>
            </a:r>
            <a:r>
              <a:rPr lang="en-US" altLang="en-US" sz="3200" b="1" i="1" dirty="0" err="1" smtClean="0">
                <a:solidFill>
                  <a:srgbClr val="000510"/>
                </a:solidFill>
                <a:cs typeface="Times New Roman" panose="02020603050405020304" pitchFamily="18" charset="0"/>
              </a:rPr>
              <a:t>bơi</a:t>
            </a:r>
            <a:r>
              <a:rPr lang="en-US" altLang="en-US" sz="3200" b="1" i="1" dirty="0" smtClean="0">
                <a:solidFill>
                  <a:srgbClr val="000510"/>
                </a:solidFill>
                <a:cs typeface="Times New Roman" panose="02020603050405020304" pitchFamily="18" charset="0"/>
              </a:rPr>
              <a:t>, </a:t>
            </a:r>
            <a:r>
              <a:rPr lang="en-US" altLang="en-US" sz="3200" b="1" i="1" dirty="0" err="1" smtClean="0">
                <a:solidFill>
                  <a:srgbClr val="000510"/>
                </a:solidFill>
                <a:cs typeface="Times New Roman" panose="02020603050405020304" pitchFamily="18" charset="0"/>
              </a:rPr>
              <a:t>quản</a:t>
            </a:r>
            <a:r>
              <a:rPr lang="en-US" altLang="en-US" sz="3200" b="1" i="1" dirty="0" smtClean="0">
                <a:solidFill>
                  <a:srgbClr val="000510"/>
                </a:solidFill>
                <a:cs typeface="Times New Roman" panose="02020603050405020304" pitchFamily="18" charset="0"/>
              </a:rPr>
              <a:t> </a:t>
            </a:r>
            <a:r>
              <a:rPr lang="en-US" altLang="en-US" sz="3200" b="1" i="1" dirty="0" err="1" smtClean="0">
                <a:solidFill>
                  <a:srgbClr val="000510"/>
                </a:solidFill>
                <a:cs typeface="Times New Roman" panose="02020603050405020304" pitchFamily="18" charset="0"/>
              </a:rPr>
              <a:t>lý</a:t>
            </a:r>
            <a:r>
              <a:rPr lang="en-US" altLang="en-US" sz="3200" b="1" i="1" dirty="0" smtClean="0">
                <a:solidFill>
                  <a:srgbClr val="000510"/>
                </a:solidFill>
                <a:cs typeface="Times New Roman" panose="02020603050405020304" pitchFamily="18" charset="0"/>
              </a:rPr>
              <a:t> </a:t>
            </a:r>
            <a:r>
              <a:rPr lang="en-US" altLang="en-US" sz="3200" b="1" i="1" dirty="0" err="1" smtClean="0">
                <a:solidFill>
                  <a:srgbClr val="000510"/>
                </a:solidFill>
                <a:cs typeface="Times New Roman" panose="02020603050405020304" pitchFamily="18" charset="0"/>
              </a:rPr>
              <a:t>tốt</a:t>
            </a:r>
            <a:r>
              <a:rPr lang="en-US" altLang="en-US" sz="3200" b="1" i="1" dirty="0" smtClean="0">
                <a:solidFill>
                  <a:srgbClr val="000510"/>
                </a:solidFill>
                <a:cs typeface="Times New Roman" panose="02020603050405020304" pitchFamily="18" charset="0"/>
              </a:rPr>
              <a:t> </a:t>
            </a:r>
          </a:p>
          <a:p>
            <a:pPr algn="just" defTabSz="1600200" fontAlgn="base">
              <a:lnSpc>
                <a:spcPct val="90000"/>
              </a:lnSpc>
              <a:spcBef>
                <a:spcPct val="0"/>
              </a:spcBef>
              <a:spcAft>
                <a:spcPct val="35000"/>
              </a:spcAft>
            </a:pPr>
            <a:r>
              <a:rPr lang="en-US" altLang="en-US" sz="3200" b="1" i="1" dirty="0" err="1" smtClean="0">
                <a:solidFill>
                  <a:srgbClr val="000510"/>
                </a:solidFill>
                <a:cs typeface="Times New Roman" panose="02020603050405020304" pitchFamily="18" charset="0"/>
              </a:rPr>
              <a:t>trẻ</a:t>
            </a:r>
            <a:r>
              <a:rPr lang="en-US" altLang="en-US" sz="3200" b="1" i="1" dirty="0" smtClean="0">
                <a:solidFill>
                  <a:srgbClr val="000510"/>
                </a:solidFill>
                <a:cs typeface="Times New Roman" panose="02020603050405020304" pitchFamily="18" charset="0"/>
              </a:rPr>
              <a:t> </a:t>
            </a:r>
            <a:r>
              <a:rPr lang="en-US" altLang="en-US" sz="3200" b="1" i="1" dirty="0" err="1" smtClean="0">
                <a:solidFill>
                  <a:srgbClr val="000510"/>
                </a:solidFill>
                <a:cs typeface="Times New Roman" panose="02020603050405020304" pitchFamily="18" charset="0"/>
              </a:rPr>
              <a:t>em</a:t>
            </a:r>
            <a:endParaRPr lang="en-US" sz="3200" b="1" i="1" dirty="0">
              <a:solidFill>
                <a:srgbClr val="000510"/>
              </a:solidFill>
            </a:endParaRPr>
          </a:p>
        </p:txBody>
      </p:sp>
      <p:sp>
        <p:nvSpPr>
          <p:cNvPr id="9" name="Oval 8"/>
          <p:cNvSpPr/>
          <p:nvPr/>
        </p:nvSpPr>
        <p:spPr>
          <a:xfrm>
            <a:off x="1063351" y="4030483"/>
            <a:ext cx="1987777" cy="1379717"/>
          </a:xfrm>
          <a:prstGeom prst="ellipse">
            <a:avLst/>
          </a:prstGeom>
        </p:spPr>
        <p:style>
          <a:lnRef idx="3">
            <a:schemeClr val="lt1"/>
          </a:lnRef>
          <a:fillRef idx="1">
            <a:schemeClr val="accent2"/>
          </a:fillRef>
          <a:effectRef idx="1">
            <a:schemeClr val="accent2"/>
          </a:effectRef>
          <a:fontRef idx="minor">
            <a:schemeClr val="lt1"/>
          </a:fontRef>
        </p:style>
      </p:sp>
    </p:spTree>
    <p:extLst>
      <p:ext uri="{BB962C8B-B14F-4D97-AF65-F5344CB8AC3E}">
        <p14:creationId xmlns:p14="http://schemas.microsoft.com/office/powerpoint/2010/main" val="39936078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164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4800600" cy="350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352800"/>
            <a:ext cx="4343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063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646" y="328320"/>
            <a:ext cx="6477000" cy="646331"/>
          </a:xfrm>
          <a:prstGeom prst="rect">
            <a:avLst/>
          </a:prstGeom>
        </p:spPr>
        <p:txBody>
          <a:bodyPr wrap="square">
            <a:spAutoFit/>
          </a:bodyPr>
          <a:lstStyle/>
          <a:p>
            <a:pPr algn="ctr" fontAlgn="base">
              <a:spcBef>
                <a:spcPct val="0"/>
              </a:spcBef>
              <a:spcAft>
                <a:spcPct val="0"/>
              </a:spcAft>
            </a:pPr>
            <a:r>
              <a:rPr lang="vi-VN"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7. Say nóng, say nắng</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646" y="1167825"/>
            <a:ext cx="3962400" cy="584775"/>
          </a:xfrm>
          <a:prstGeom prst="rect">
            <a:avLst/>
          </a:prstGeom>
          <a:noFill/>
        </p:spPr>
        <p:txBody>
          <a:bodyPr wrap="square" rtlCol="0">
            <a:spAutoFit/>
          </a:bodyPr>
          <a:lstStyle/>
          <a:p>
            <a:pPr fontAlgn="base">
              <a:spcBef>
                <a:spcPct val="0"/>
              </a:spcBef>
              <a:spcAft>
                <a:spcPct val="0"/>
              </a:spcAft>
            </a:pP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US" sz="32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Khái</a:t>
            </a:r>
            <a:r>
              <a:rPr lang="en-US" sz="3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niệm</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ular Callout 1"/>
          <p:cNvSpPr/>
          <p:nvPr/>
        </p:nvSpPr>
        <p:spPr>
          <a:xfrm>
            <a:off x="0" y="2286000"/>
            <a:ext cx="3810000" cy="3276600"/>
          </a:xfrm>
          <a:prstGeom prst="wedgeRoundRectCallout">
            <a:avLst>
              <a:gd name="adj1" fmla="val -40583"/>
              <a:gd name="adj2" fmla="val -65013"/>
              <a:gd name="adj3" fmla="val 16667"/>
            </a:avLst>
          </a:prstGeom>
        </p:spPr>
        <p:style>
          <a:lnRef idx="1">
            <a:schemeClr val="accent3"/>
          </a:lnRef>
          <a:fillRef idx="2">
            <a:schemeClr val="accent3"/>
          </a:fillRef>
          <a:effectRef idx="1">
            <a:schemeClr val="accent3"/>
          </a:effectRef>
          <a:fontRef idx="minor">
            <a:schemeClr val="dk1"/>
          </a:fontRef>
        </p:style>
        <p:txBody>
          <a:bodyPr rtlCol="0" anchor="t"/>
          <a:lstStyle/>
          <a:p>
            <a:pPr fontAlgn="base">
              <a:spcBef>
                <a:spcPct val="0"/>
              </a:spcBef>
              <a:spcAft>
                <a:spcPct val="0"/>
              </a:spcAft>
            </a:pPr>
            <a:r>
              <a:rPr lang="vi-VN" altLang="en-US" sz="2800" b="1" i="1" dirty="0">
                <a:solidFill>
                  <a:schemeClr val="tx1">
                    <a:lumMod val="10000"/>
                  </a:schemeClr>
                </a:solidFill>
                <a:cs typeface="Times New Roman" panose="02020603050405020304" pitchFamily="18" charset="0"/>
              </a:rPr>
              <a:t>Là tình trạng rối loạn điều hoà nhiệt độ do môi </a:t>
            </a:r>
            <a:r>
              <a:rPr lang="en-US" altLang="en-US" sz="2800" b="1" i="1" dirty="0" err="1">
                <a:solidFill>
                  <a:schemeClr val="tx1">
                    <a:lumMod val="10000"/>
                  </a:schemeClr>
                </a:solidFill>
                <a:cs typeface="Times New Roman" panose="02020603050405020304" pitchFamily="18" charset="0"/>
              </a:rPr>
              <a:t>tr</a:t>
            </a:r>
            <a:r>
              <a:rPr lang="vi-VN" altLang="en-US" sz="2800" b="1" i="1" dirty="0">
                <a:solidFill>
                  <a:schemeClr val="tx1">
                    <a:lumMod val="10000"/>
                  </a:schemeClr>
                </a:solidFill>
                <a:cs typeface="Times New Roman" panose="02020603050405020304" pitchFamily="18" charset="0"/>
              </a:rPr>
              <a:t>ường nắng, nóng gây nên, cơ thể không còn tự điều hoà</a:t>
            </a:r>
            <a:r>
              <a:rPr lang="en-US" altLang="en-US" sz="2800" b="1" i="1" dirty="0">
                <a:solidFill>
                  <a:schemeClr val="tx1">
                    <a:lumMod val="10000"/>
                  </a:schemeClr>
                </a:solidFill>
                <a:cs typeface="Times New Roman" panose="02020603050405020304" pitchFamily="18" charset="0"/>
              </a:rPr>
              <a:t> </a:t>
            </a:r>
            <a:r>
              <a:rPr lang="en-US" altLang="en-US" sz="2800" b="1" i="1" dirty="0" err="1">
                <a:solidFill>
                  <a:schemeClr val="tx1">
                    <a:lumMod val="10000"/>
                  </a:schemeClr>
                </a:solidFill>
                <a:cs typeface="Times New Roman" panose="02020603050405020304" pitchFamily="18" charset="0"/>
              </a:rPr>
              <a:t>được</a:t>
            </a:r>
            <a:r>
              <a:rPr lang="vi-VN" altLang="en-US" sz="2800" b="1" i="1" dirty="0">
                <a:solidFill>
                  <a:schemeClr val="tx1">
                    <a:lumMod val="10000"/>
                  </a:schemeClr>
                </a:solidFill>
                <a:cs typeface="Times New Roman" panose="02020603050405020304" pitchFamily="18" charset="0"/>
              </a:rPr>
              <a:t> nhiệt độ</a:t>
            </a:r>
            <a:r>
              <a:rPr lang="en-US" altLang="en-US" sz="2800" b="1" i="1" dirty="0">
                <a:solidFill>
                  <a:schemeClr val="tx1">
                    <a:lumMod val="10000"/>
                  </a:schemeClr>
                </a:solidFill>
                <a:cs typeface="Times New Roman" panose="02020603050405020304" pitchFamily="18" charset="0"/>
              </a:rPr>
              <a:t>.</a:t>
            </a:r>
          </a:p>
          <a:p>
            <a:pPr algn="just" fontAlgn="base">
              <a:spcBef>
                <a:spcPct val="0"/>
              </a:spcBef>
              <a:spcAft>
                <a:spcPct val="0"/>
              </a:spcAft>
            </a:pPr>
            <a:endParaRPr lang="en-US" sz="2800" dirty="0">
              <a:solidFill>
                <a:srgbClr val="808080"/>
              </a:solidFill>
            </a:endParaRPr>
          </a:p>
        </p:txBody>
      </p:sp>
      <p:sp>
        <p:nvSpPr>
          <p:cNvPr id="7" name="TextBox 6"/>
          <p:cNvSpPr txBox="1"/>
          <p:nvPr/>
        </p:nvSpPr>
        <p:spPr>
          <a:xfrm>
            <a:off x="5029200" y="1167825"/>
            <a:ext cx="3962400" cy="584775"/>
          </a:xfrm>
          <a:prstGeom prst="rect">
            <a:avLst/>
          </a:prstGeom>
          <a:noFill/>
        </p:spPr>
        <p:txBody>
          <a:bodyPr wrap="square" rtlCol="0">
            <a:spAutoFit/>
          </a:bodyPr>
          <a:lstStyle/>
          <a:p>
            <a:pPr fontAlgn="base">
              <a:spcBef>
                <a:spcPct val="0"/>
              </a:spcBef>
              <a:spcAft>
                <a:spcPct val="0"/>
              </a:spcAft>
            </a:pP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200" b="1" u="sng" dirty="0">
                <a:solidFill>
                  <a:srgbClr val="FF0000"/>
                </a:solidFill>
                <a:latin typeface="Tahoma" panose="020B0604030504040204" pitchFamily="34" charset="0"/>
                <a:ea typeface="Tahoma" panose="020B0604030504040204" pitchFamily="34" charset="0"/>
                <a:cs typeface="Tahoma" panose="020B0604030504040204" pitchFamily="34" charset="0"/>
              </a:rPr>
              <a:t>Triệu chứng</a:t>
            </a:r>
            <a:endParaRPr lang="en-US" sz="3200" b="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ular Callout 2"/>
          <p:cNvSpPr/>
          <p:nvPr/>
        </p:nvSpPr>
        <p:spPr>
          <a:xfrm>
            <a:off x="4724400" y="2057400"/>
            <a:ext cx="3810000" cy="1828800"/>
          </a:xfrm>
          <a:prstGeom prst="wedgeRoundRectCallout">
            <a:avLst>
              <a:gd name="adj1" fmla="val -4889"/>
              <a:gd name="adj2" fmla="val -7112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fontAlgn="base">
              <a:spcBef>
                <a:spcPct val="0"/>
              </a:spcBef>
              <a:spcAft>
                <a:spcPct val="0"/>
              </a:spcAft>
            </a:pPr>
            <a:r>
              <a:rPr lang="vi-VN" altLang="en-US" sz="2800" b="1" i="1" dirty="0">
                <a:solidFill>
                  <a:schemeClr val="tx1">
                    <a:lumMod val="10000"/>
                  </a:schemeClr>
                </a:solidFill>
                <a:cs typeface="Times New Roman" panose="02020603050405020304" pitchFamily="18" charset="0"/>
              </a:rPr>
              <a:t>Triệu chứng sớm: Chuột rút, nhức đầu, chóng mặt, chân tay rã rời, khó thở</a:t>
            </a:r>
            <a:endParaRPr lang="en-US" sz="2800" b="1" i="1" dirty="0">
              <a:solidFill>
                <a:schemeClr val="tx1">
                  <a:lumMod val="10000"/>
                </a:schemeClr>
              </a:solidFill>
            </a:endParaRPr>
          </a:p>
        </p:txBody>
      </p:sp>
      <p:sp>
        <p:nvSpPr>
          <p:cNvPr id="4" name="Rounded Rectangle 3"/>
          <p:cNvSpPr/>
          <p:nvPr/>
        </p:nvSpPr>
        <p:spPr>
          <a:xfrm>
            <a:off x="4724400" y="4191000"/>
            <a:ext cx="3810000" cy="19050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fontAlgn="base">
              <a:spcBef>
                <a:spcPct val="0"/>
              </a:spcBef>
              <a:spcAft>
                <a:spcPct val="0"/>
              </a:spcAft>
            </a:pPr>
            <a:r>
              <a:rPr lang="vi-VN" altLang="en-US" sz="2800" b="1" i="1" dirty="0">
                <a:solidFill>
                  <a:schemeClr val="tx1">
                    <a:lumMod val="10000"/>
                  </a:schemeClr>
                </a:solidFill>
                <a:cs typeface="Times New Roman" panose="02020603050405020304" pitchFamily="18" charset="0"/>
              </a:rPr>
              <a:t>Triệu </a:t>
            </a:r>
            <a:r>
              <a:rPr lang="vi-VN" altLang="en-US" sz="2800" b="1" i="1" dirty="0" smtClean="0">
                <a:solidFill>
                  <a:schemeClr val="tx1">
                    <a:lumMod val="10000"/>
                  </a:schemeClr>
                </a:solidFill>
                <a:cs typeface="Times New Roman" panose="02020603050405020304" pitchFamily="18" charset="0"/>
              </a:rPr>
              <a:t>chứng</a:t>
            </a:r>
            <a:r>
              <a:rPr lang="en-US" altLang="en-US" sz="2800" b="1" i="1" dirty="0" smtClean="0">
                <a:solidFill>
                  <a:schemeClr val="tx1">
                    <a:lumMod val="10000"/>
                  </a:schemeClr>
                </a:solidFill>
                <a:cs typeface="Times New Roman" panose="02020603050405020304" pitchFamily="18" charset="0"/>
              </a:rPr>
              <a:t> ĐH</a:t>
            </a:r>
            <a:r>
              <a:rPr lang="vi-VN" altLang="en-US" sz="2800" b="1" i="1" dirty="0" smtClean="0">
                <a:solidFill>
                  <a:schemeClr val="tx1">
                    <a:lumMod val="10000"/>
                  </a:schemeClr>
                </a:solidFill>
                <a:cs typeface="Times New Roman" panose="02020603050405020304" pitchFamily="18" charset="0"/>
              </a:rPr>
              <a:t>: </a:t>
            </a:r>
            <a:r>
              <a:rPr lang="vi-VN" altLang="en-US" sz="2800" b="1" i="1" dirty="0">
                <a:solidFill>
                  <a:schemeClr val="tx1">
                    <a:lumMod val="10000"/>
                  </a:schemeClr>
                </a:solidFill>
                <a:cs typeface="Times New Roman" panose="02020603050405020304" pitchFamily="18" charset="0"/>
              </a:rPr>
              <a:t>Sốt, mạch nhanh, thở gấp, ngất hoặc hôn mê co giật</a:t>
            </a:r>
            <a:endParaRPr lang="en-US" sz="2800" b="1" i="1" dirty="0">
              <a:solidFill>
                <a:schemeClr val="tx1">
                  <a:lumMod val="10000"/>
                </a:schemeClr>
              </a:solidFill>
            </a:endParaRPr>
          </a:p>
        </p:txBody>
      </p:sp>
    </p:spTree>
    <p:extLst>
      <p:ext uri="{BB962C8B-B14F-4D97-AF65-F5344CB8AC3E}">
        <p14:creationId xmlns:p14="http://schemas.microsoft.com/office/powerpoint/2010/main" val="1931562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7" grpId="0"/>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428" y="1590674"/>
            <a:ext cx="3962400" cy="46577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marL="0" indent="0" algn="just">
              <a:spcBef>
                <a:spcPts val="600"/>
              </a:spcBef>
              <a:spcAft>
                <a:spcPts val="600"/>
              </a:spcAft>
              <a:buNone/>
              <a:defRPr/>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vi-VN"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b="1" i="1"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a:t>
            </a:r>
            <a:r>
              <a:rPr lang="vi-VN" i="1" dirty="0">
                <a:solidFill>
                  <a:srgbClr val="002060"/>
                </a:solidFill>
                <a:latin typeface="Times New Roman" panose="02020603050405020304" pitchFamily="18" charset="0"/>
                <a:cs typeface="Times New Roman" panose="02020603050405020304" pitchFamily="18" charset="0"/>
              </a:rPr>
              <a:t> </a:t>
            </a:r>
          </a:p>
          <a:p>
            <a:pPr>
              <a:spcBef>
                <a:spcPts val="600"/>
              </a:spcBef>
              <a:spcAft>
                <a:spcPts val="600"/>
              </a:spcAft>
              <a:buFontTx/>
              <a:buChar char="-"/>
              <a:defRPr/>
            </a:pP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Đưa </a:t>
            </a:r>
            <a:r>
              <a:rPr lang="vi-VN" sz="2800" b="1" i="1" dirty="0">
                <a:solidFill>
                  <a:schemeClr val="tx1">
                    <a:lumMod val="10000"/>
                  </a:schemeClr>
                </a:solidFill>
                <a:latin typeface="Times New Roman" panose="02020603050405020304" pitchFamily="18" charset="0"/>
                <a:cs typeface="Times New Roman" panose="02020603050405020304" pitchFamily="18" charset="0"/>
              </a:rPr>
              <a:t>nạn nhân vào nơi thoáng </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mát</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a:t>
            </a:r>
            <a:endParaRPr lang="en-US" sz="2800" b="1" i="1" dirty="0">
              <a:solidFill>
                <a:schemeClr val="tx1">
                  <a:lumMod val="10000"/>
                </a:schemeClr>
              </a:solidFill>
              <a:latin typeface="Times New Roman" panose="02020603050405020304" pitchFamily="18" charset="0"/>
              <a:cs typeface="Times New Roman" panose="02020603050405020304" pitchFamily="18" charset="0"/>
            </a:endParaRPr>
          </a:p>
          <a:p>
            <a:pPr>
              <a:spcBef>
                <a:spcPts val="600"/>
              </a:spcBef>
              <a:spcAft>
                <a:spcPts val="600"/>
              </a:spcAft>
              <a:buFontTx/>
              <a:buChar char="-"/>
              <a:defRPr/>
            </a:pPr>
            <a:r>
              <a:rPr lang="en-US" sz="2800" b="1" i="1" dirty="0">
                <a:solidFill>
                  <a:schemeClr val="tx1">
                    <a:lumMod val="10000"/>
                  </a:schemeClr>
                </a:solidFill>
                <a:latin typeface="Times New Roman" panose="02020603050405020304" pitchFamily="18" charset="0"/>
                <a:cs typeface="Times New Roman" panose="02020603050405020304" pitchFamily="18" charset="0"/>
              </a:rPr>
              <a:t>N</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ới l</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ỏ</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ng </a:t>
            </a:r>
            <a:r>
              <a:rPr lang="vi-VN" sz="2800" b="1" i="1" dirty="0">
                <a:solidFill>
                  <a:schemeClr val="tx1">
                    <a:lumMod val="10000"/>
                  </a:schemeClr>
                </a:solidFill>
                <a:latin typeface="Times New Roman" panose="02020603050405020304" pitchFamily="18" charset="0"/>
                <a:cs typeface="Times New Roman" panose="02020603050405020304" pitchFamily="18" charset="0"/>
              </a:rPr>
              <a:t>quần áo, làm </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má</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t.</a:t>
            </a:r>
          </a:p>
          <a:p>
            <a:pPr>
              <a:spcBef>
                <a:spcPts val="600"/>
              </a:spcBef>
              <a:spcAft>
                <a:spcPts val="600"/>
              </a:spcAft>
              <a:buFontTx/>
              <a:buChar char="-"/>
              <a:defRPr/>
            </a:pPr>
            <a:r>
              <a:rPr lang="en-US" sz="2800" b="1" i="1" dirty="0">
                <a:solidFill>
                  <a:schemeClr val="tx1">
                    <a:lumMod val="10000"/>
                  </a:schemeClr>
                </a:solidFill>
                <a:latin typeface="Times New Roman" panose="02020603050405020304" pitchFamily="18" charset="0"/>
                <a:cs typeface="Times New Roman" panose="02020603050405020304" pitchFamily="18" charset="0"/>
              </a:rPr>
              <a:t>K</a:t>
            </a:r>
            <a:r>
              <a:rPr lang="vi-VN" sz="2800" b="1" i="1" dirty="0" smtClean="0">
                <a:solidFill>
                  <a:schemeClr val="tx1">
                    <a:lumMod val="10000"/>
                  </a:schemeClr>
                </a:solidFill>
                <a:latin typeface="Times New Roman" panose="02020603050405020304" pitchFamily="18" charset="0"/>
                <a:cs typeface="Times New Roman" panose="02020603050405020304" pitchFamily="18" charset="0"/>
              </a:rPr>
              <a:t>hi </a:t>
            </a:r>
            <a:r>
              <a:rPr lang="vi-VN" sz="2800" b="1" i="1" dirty="0">
                <a:solidFill>
                  <a:schemeClr val="tx1">
                    <a:lumMod val="10000"/>
                  </a:schemeClr>
                </a:solidFill>
                <a:latin typeface="Times New Roman" panose="02020603050405020304" pitchFamily="18" charset="0"/>
                <a:cs typeface="Times New Roman" panose="02020603050405020304" pitchFamily="18" charset="0"/>
              </a:rPr>
              <a:t>tỉnh thì cho uống nư</a:t>
            </a:r>
            <a:r>
              <a:rPr lang="en-US" sz="2800" b="1" i="1" dirty="0" err="1">
                <a:solidFill>
                  <a:schemeClr val="tx1">
                    <a:lumMod val="10000"/>
                  </a:schemeClr>
                </a:solidFill>
                <a:latin typeface="Times New Roman" panose="02020603050405020304" pitchFamily="18" charset="0"/>
                <a:cs typeface="Times New Roman" panose="02020603050405020304" pitchFamily="18" charset="0"/>
              </a:rPr>
              <a:t>ớc</a:t>
            </a:r>
            <a:r>
              <a:rPr lang="en-US" sz="2800" b="1" i="1" dirty="0">
                <a:solidFill>
                  <a:schemeClr val="tx1">
                    <a:lumMod val="1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10000"/>
                  </a:schemeClr>
                </a:solidFill>
                <a:latin typeface="Times New Roman" panose="02020603050405020304" pitchFamily="18" charset="0"/>
                <a:cs typeface="Times New Roman" panose="02020603050405020304" pitchFamily="18" charset="0"/>
              </a:rPr>
              <a:t>chanh</a:t>
            </a:r>
            <a:r>
              <a:rPr lang="en-US" sz="2800" b="1" i="1" dirty="0">
                <a:solidFill>
                  <a:schemeClr val="tx1">
                    <a:lumMod val="10000"/>
                  </a:schemeClr>
                </a:solidFill>
                <a:latin typeface="Times New Roman" panose="02020603050405020304" pitchFamily="18" charset="0"/>
                <a:cs typeface="Times New Roman" panose="02020603050405020304" pitchFamily="18" charset="0"/>
              </a:rPr>
              <a:t> </a:t>
            </a:r>
            <a:r>
              <a:rPr lang="vi-VN" sz="2800" b="1" i="1" dirty="0">
                <a:solidFill>
                  <a:schemeClr val="tx1">
                    <a:lumMod val="10000"/>
                  </a:schemeClr>
                </a:solidFill>
                <a:latin typeface="Times New Roman" panose="02020603050405020304" pitchFamily="18" charset="0"/>
                <a:cs typeface="Times New Roman" panose="02020603050405020304" pitchFamily="18" charset="0"/>
              </a:rPr>
              <a:t>đường hoặc nư</a:t>
            </a:r>
            <a:r>
              <a:rPr lang="en-US" sz="2800" b="1" i="1" dirty="0" err="1">
                <a:solidFill>
                  <a:schemeClr val="tx1">
                    <a:lumMod val="10000"/>
                  </a:schemeClr>
                </a:solidFill>
                <a:latin typeface="Times New Roman" panose="02020603050405020304" pitchFamily="18" charset="0"/>
                <a:cs typeface="Times New Roman" panose="02020603050405020304" pitchFamily="18" charset="0"/>
              </a:rPr>
              <a:t>ớc</a:t>
            </a:r>
            <a:r>
              <a:rPr lang="en-US" sz="2800" b="1" i="1" dirty="0">
                <a:solidFill>
                  <a:schemeClr val="tx1">
                    <a:lumMod val="10000"/>
                  </a:schemeClr>
                </a:solidFill>
                <a:latin typeface="Times New Roman" panose="02020603050405020304" pitchFamily="18" charset="0"/>
                <a:cs typeface="Times New Roman" panose="02020603050405020304" pitchFamily="18" charset="0"/>
              </a:rPr>
              <a:t> </a:t>
            </a:r>
            <a:r>
              <a:rPr lang="en-US" sz="2800" b="1" i="1" dirty="0" err="1">
                <a:solidFill>
                  <a:schemeClr val="tx1">
                    <a:lumMod val="10000"/>
                  </a:schemeClr>
                </a:solidFill>
                <a:latin typeface="Times New Roman" panose="02020603050405020304" pitchFamily="18" charset="0"/>
                <a:cs typeface="Times New Roman" panose="02020603050405020304" pitchFamily="18" charset="0"/>
              </a:rPr>
              <a:t>O</a:t>
            </a:r>
            <a:r>
              <a:rPr lang="en-US" sz="2800" b="1" i="1" dirty="0" err="1" smtClean="0">
                <a:solidFill>
                  <a:schemeClr val="tx1">
                    <a:lumMod val="10000"/>
                  </a:schemeClr>
                </a:solidFill>
                <a:latin typeface="Times New Roman" panose="02020603050405020304" pitchFamily="18" charset="0"/>
                <a:cs typeface="Times New Roman" panose="02020603050405020304" pitchFamily="18" charset="0"/>
              </a:rPr>
              <a:t>rezol</a:t>
            </a:r>
            <a:r>
              <a:rPr lang="en-US" sz="2800" b="1" i="1" dirty="0" smtClean="0">
                <a:solidFill>
                  <a:schemeClr val="tx1">
                    <a:lumMod val="10000"/>
                  </a:schemeClr>
                </a:solidFill>
                <a:latin typeface="Times New Roman" panose="02020603050405020304" pitchFamily="18" charset="0"/>
                <a:cs typeface="Times New Roman" panose="02020603050405020304" pitchFamily="18" charset="0"/>
              </a:rPr>
              <a:t>.</a:t>
            </a:r>
            <a:endParaRPr lang="en-US" sz="2800" b="1" i="1"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428" y="381000"/>
            <a:ext cx="8687972" cy="646331"/>
          </a:xfrm>
          <a:prstGeom prst="rect">
            <a:avLst/>
          </a:prstGeom>
          <a:noFill/>
        </p:spPr>
        <p:txBody>
          <a:bodyPr wrap="square" rtlCol="0">
            <a:spAutoFit/>
          </a:bodyPr>
          <a:lstStyle/>
          <a:p>
            <a:pPr fontAlgn="base">
              <a:spcBef>
                <a:spcPct val="0"/>
              </a:spcBef>
              <a:spcAft>
                <a:spcPct val="0"/>
              </a:spcAft>
            </a:pPr>
            <a:r>
              <a:rPr lang="vi-VN" sz="3600" b="1" dirty="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và cách đề phòng</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p:cNvSpPr txBox="1">
            <a:spLocks/>
          </p:cNvSpPr>
          <p:nvPr/>
        </p:nvSpPr>
        <p:spPr bwMode="gray">
          <a:xfrm>
            <a:off x="4648200" y="2124075"/>
            <a:ext cx="4267200" cy="359092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marL="0" indent="0" algn="just">
              <a:spcBef>
                <a:spcPts val="600"/>
              </a:spcBef>
              <a:spcAft>
                <a:spcPts val="600"/>
              </a:spcAft>
              <a:buFontTx/>
              <a:buNone/>
              <a:defRPr/>
            </a:pPr>
            <a:r>
              <a:rPr lang="en-US" sz="2800" b="1" i="1" kern="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kern="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Đề</a:t>
            </a:r>
            <a:r>
              <a:rPr lang="en-US" b="1" i="1" kern="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kern="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phòng</a:t>
            </a:r>
            <a:r>
              <a:rPr lang="en-US" b="1" i="1" kern="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i="1" kern="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just">
              <a:spcBef>
                <a:spcPts val="600"/>
              </a:spcBef>
              <a:spcAft>
                <a:spcPts val="600"/>
              </a:spcAft>
              <a:buFontTx/>
              <a:buNone/>
              <a:defRPr/>
            </a:pPr>
            <a:r>
              <a:rPr lang="en-US" sz="2800" b="1" i="1" kern="0" dirty="0" smtClean="0">
                <a:cs typeface="Times New Roman" panose="02020603050405020304" pitchFamily="18" charset="0"/>
              </a:rPr>
              <a:t>+ </a:t>
            </a:r>
            <a:r>
              <a:rPr lang="en-US" sz="2800" b="1" i="1" kern="0" dirty="0" err="1" smtClean="0">
                <a:cs typeface="Times New Roman" panose="02020603050405020304" pitchFamily="18" charset="0"/>
              </a:rPr>
              <a:t>Luyện</a:t>
            </a:r>
            <a:r>
              <a:rPr lang="en-US" sz="2800" b="1" i="1" kern="0" dirty="0" smtClean="0">
                <a:cs typeface="Times New Roman" panose="02020603050405020304" pitchFamily="18" charset="0"/>
              </a:rPr>
              <a:t> </a:t>
            </a:r>
            <a:r>
              <a:rPr lang="en-US" sz="2800" b="1" i="1" kern="0" dirty="0" err="1" smtClean="0">
                <a:cs typeface="Times New Roman" panose="02020603050405020304" pitchFamily="18" charset="0"/>
              </a:rPr>
              <a:t>tập</a:t>
            </a:r>
            <a:r>
              <a:rPr lang="en-US" sz="2800" b="1" i="1" kern="0" dirty="0" smtClean="0">
                <a:cs typeface="Times New Roman" panose="02020603050405020304" pitchFamily="18" charset="0"/>
              </a:rPr>
              <a:t> </a:t>
            </a:r>
            <a:r>
              <a:rPr lang="en-US" sz="2800" b="1" i="1" kern="0" dirty="0" err="1" smtClean="0">
                <a:cs typeface="Times New Roman" panose="02020603050405020304" pitchFamily="18" charset="0"/>
              </a:rPr>
              <a:t>thích</a:t>
            </a:r>
            <a:r>
              <a:rPr lang="en-US" sz="2800" b="1" i="1" kern="0" dirty="0" smtClean="0">
                <a:cs typeface="Times New Roman" panose="02020603050405020304" pitchFamily="18" charset="0"/>
              </a:rPr>
              <a:t> </a:t>
            </a:r>
            <a:r>
              <a:rPr lang="en-US" sz="2800" b="1" i="1" kern="0" dirty="0" err="1" smtClean="0">
                <a:cs typeface="Times New Roman" panose="02020603050405020304" pitchFamily="18" charset="0"/>
              </a:rPr>
              <a:t>nghi</a:t>
            </a:r>
            <a:r>
              <a:rPr lang="en-US" sz="2800" b="1" i="1" kern="0" dirty="0" smtClean="0">
                <a:cs typeface="Times New Roman" panose="02020603050405020304" pitchFamily="18" charset="0"/>
              </a:rPr>
              <a:t> </a:t>
            </a:r>
            <a:r>
              <a:rPr lang="en-US" sz="2800" b="1" i="1" kern="0" dirty="0" err="1" smtClean="0">
                <a:cs typeface="Times New Roman" panose="02020603050405020304" pitchFamily="18" charset="0"/>
              </a:rPr>
              <a:t>với</a:t>
            </a:r>
            <a:r>
              <a:rPr lang="en-US" sz="2800" b="1" i="1" kern="0" dirty="0" smtClean="0">
                <a:cs typeface="Times New Roman" panose="02020603050405020304" pitchFamily="18" charset="0"/>
              </a:rPr>
              <a:t> </a:t>
            </a:r>
            <a:r>
              <a:rPr lang="en-US" sz="2800" b="1" i="1" kern="0" dirty="0" err="1" smtClean="0">
                <a:cs typeface="Times New Roman" panose="02020603050405020304" pitchFamily="18" charset="0"/>
              </a:rPr>
              <a:t>môi</a:t>
            </a:r>
            <a:r>
              <a:rPr lang="en-US" sz="2800" b="1" i="1" kern="0" dirty="0" smtClean="0">
                <a:cs typeface="Times New Roman" panose="02020603050405020304" pitchFamily="18" charset="0"/>
              </a:rPr>
              <a:t> </a:t>
            </a:r>
            <a:r>
              <a:rPr lang="en-US" sz="2800" b="1" i="1" kern="0" dirty="0" err="1" smtClean="0">
                <a:cs typeface="Times New Roman" panose="02020603050405020304" pitchFamily="18" charset="0"/>
              </a:rPr>
              <a:t>tr</a:t>
            </a:r>
            <a:r>
              <a:rPr lang="vi-VN" sz="2800" b="1" i="1" kern="0" dirty="0" smtClean="0">
                <a:cs typeface="Times New Roman" panose="02020603050405020304" pitchFamily="18" charset="0"/>
              </a:rPr>
              <a:t>ường. </a:t>
            </a:r>
          </a:p>
          <a:p>
            <a:pPr marL="0" indent="0" algn="just">
              <a:spcBef>
                <a:spcPts val="600"/>
              </a:spcBef>
              <a:spcAft>
                <a:spcPts val="600"/>
              </a:spcAft>
              <a:buFontTx/>
              <a:buNone/>
              <a:defRPr/>
            </a:pPr>
            <a:r>
              <a:rPr lang="en-US" sz="2800" b="1" i="1" kern="0" dirty="0" smtClean="0">
                <a:cs typeface="Times New Roman" panose="02020603050405020304" pitchFamily="18" charset="0"/>
              </a:rPr>
              <a:t>+ </a:t>
            </a:r>
            <a:r>
              <a:rPr lang="vi-VN" sz="2800" b="1" i="1" kern="0" dirty="0" smtClean="0">
                <a:cs typeface="Times New Roman" panose="02020603050405020304" pitchFamily="18" charset="0"/>
              </a:rPr>
              <a:t>Lao động, luyện tập trời nắng cần có nón mũ</a:t>
            </a:r>
            <a:r>
              <a:rPr lang="en-US" sz="2800" b="1" i="1" kern="0" dirty="0" smtClean="0">
                <a:cs typeface="Times New Roman" panose="02020603050405020304" pitchFamily="18" charset="0"/>
              </a:rPr>
              <a:t>.</a:t>
            </a:r>
            <a:endParaRPr lang="vi-VN" sz="2800" b="1" i="1" kern="0" dirty="0" smtClean="0">
              <a:cs typeface="Times New Roman" panose="02020603050405020304" pitchFamily="18" charset="0"/>
            </a:endParaRPr>
          </a:p>
          <a:p>
            <a:pPr marL="0" indent="0" algn="just">
              <a:spcBef>
                <a:spcPts val="600"/>
              </a:spcBef>
              <a:spcAft>
                <a:spcPts val="600"/>
              </a:spcAft>
              <a:buFontTx/>
              <a:buNone/>
              <a:defRPr/>
            </a:pPr>
            <a:r>
              <a:rPr lang="en-US" sz="2800" b="1" i="1" kern="0" dirty="0" smtClean="0">
                <a:cs typeface="Times New Roman" panose="02020603050405020304" pitchFamily="18" charset="0"/>
              </a:rPr>
              <a:t>+ Ă</a:t>
            </a:r>
            <a:r>
              <a:rPr lang="vi-VN" sz="2800" b="1" i="1" kern="0" dirty="0" smtClean="0">
                <a:cs typeface="Times New Roman" panose="02020603050405020304" pitchFamily="18" charset="0"/>
              </a:rPr>
              <a:t>n uống đủ nước, đủ muối khoáng.</a:t>
            </a:r>
            <a:endParaRPr lang="vi-VN" sz="2800" b="1" i="1" kern="0" dirty="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191000" y="1524000"/>
            <a:ext cx="4785004" cy="4495800"/>
          </a:xfrm>
          <a:prstGeom prst="rect">
            <a:avLst/>
          </a:prstGeom>
        </p:spPr>
      </p:pic>
    </p:spTree>
    <p:extLst>
      <p:ext uri="{BB962C8B-B14F-4D97-AF65-F5344CB8AC3E}">
        <p14:creationId xmlns:p14="http://schemas.microsoft.com/office/powerpoint/2010/main" val="4215398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60106"/>
            <a:ext cx="8153400" cy="1059294"/>
          </a:xfrm>
        </p:spPr>
        <p:txBody>
          <a:bodyPr/>
          <a:lstStyle/>
          <a:p>
            <a:pPr marL="0" indent="393700" algn="just">
              <a:spcBef>
                <a:spcPts val="600"/>
              </a:spcBef>
              <a:spcAft>
                <a:spcPts val="600"/>
              </a:spcAft>
              <a:buFontTx/>
              <a:buNone/>
            </a:pPr>
            <a:r>
              <a:rPr lang="vi-VN" altLang="en-US" sz="2800" b="1" i="1" dirty="0" smtClean="0">
                <a:solidFill>
                  <a:schemeClr val="tx1">
                    <a:lumMod val="10000"/>
                  </a:schemeClr>
                </a:solidFill>
                <a:latin typeface="Times New Roman" panose="02020603050405020304" pitchFamily="18" charset="0"/>
                <a:cs typeface="Times New Roman" panose="02020603050405020304" pitchFamily="18" charset="0"/>
              </a:rPr>
              <a:t>Nhiễm độc lân hữu cơ là hiện tượng </a:t>
            </a:r>
            <a:r>
              <a:rPr lang="vi-VN" altLang="en-US" sz="2800" b="1" i="1" dirty="0">
                <a:solidFill>
                  <a:schemeClr val="tx1">
                    <a:lumMod val="10000"/>
                  </a:schemeClr>
                </a:solidFill>
                <a:latin typeface="Times New Roman" panose="02020603050405020304" pitchFamily="18" charset="0"/>
                <a:cs typeface="Times New Roman" panose="02020603050405020304" pitchFamily="18" charset="0"/>
              </a:rPr>
              <a:t>hợp chất lân hữu cơ xâm nhập vào cơ thể gây nên ngộ độc</a:t>
            </a:r>
            <a:r>
              <a:rPr lang="vi-VN" altLang="en-US" sz="2800" b="1" i="1" dirty="0" smtClean="0">
                <a:solidFill>
                  <a:schemeClr val="tx1">
                    <a:lumMod val="10000"/>
                  </a:schemeClr>
                </a:solidFill>
                <a:latin typeface="Times New Roman" panose="02020603050405020304" pitchFamily="18" charset="0"/>
                <a:cs typeface="Times New Roman" panose="02020603050405020304" pitchFamily="18" charset="0"/>
              </a:rPr>
              <a:t>.</a:t>
            </a:r>
            <a:endParaRPr lang="vi-VN" altLang="en-US" sz="2800" b="1" i="1"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344269"/>
            <a:ext cx="7086600" cy="646331"/>
          </a:xfrm>
          <a:prstGeom prst="rect">
            <a:avLst/>
          </a:prstGeom>
        </p:spPr>
        <p:txBody>
          <a:bodyPr wrap="square">
            <a:spAutoFit/>
          </a:bodyPr>
          <a:lstStyle/>
          <a:p>
            <a:pPr algn="ctr" fontAlgn="base">
              <a:spcBef>
                <a:spcPct val="0"/>
              </a:spcBef>
              <a:spcAft>
                <a:spcPct val="0"/>
              </a:spcAft>
            </a:pPr>
            <a:r>
              <a:rPr lang="vi-VN"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8. Nhiễm độc lân hữu cơ</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762000" y="1167825"/>
            <a:ext cx="3962400" cy="584775"/>
          </a:xfrm>
          <a:prstGeom prst="rect">
            <a:avLst/>
          </a:prstGeom>
          <a:noFill/>
        </p:spPr>
        <p:txBody>
          <a:bodyPr wrap="square" rtlCol="0">
            <a:spAutoFit/>
          </a:bodyPr>
          <a:lstStyle/>
          <a:p>
            <a:pPr fontAlgn="base">
              <a:spcBef>
                <a:spcPct val="0"/>
              </a:spcBef>
              <a:spcAft>
                <a:spcPct val="0"/>
              </a:spcAft>
            </a:pP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Khái</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niệm</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2"/>
          <a:stretch>
            <a:fillRect/>
          </a:stretch>
        </p:blipFill>
        <p:spPr>
          <a:xfrm>
            <a:off x="1638300" y="2989118"/>
            <a:ext cx="4991100" cy="3124200"/>
          </a:xfrm>
          <a:prstGeom prst="rect">
            <a:avLst/>
          </a:prstGeom>
        </p:spPr>
      </p:pic>
    </p:spTree>
    <p:extLst>
      <p:ext uri="{BB962C8B-B14F-4D97-AF65-F5344CB8AC3E}">
        <p14:creationId xmlns:p14="http://schemas.microsoft.com/office/powerpoint/2010/main" val="1486452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8991600" cy="2667000"/>
          </a:xfrm>
        </p:spPr>
        <p:txBody>
          <a:bodyPr/>
          <a:lstStyle/>
          <a:p>
            <a:pPr algn="just">
              <a:spcBef>
                <a:spcPts val="600"/>
              </a:spcBef>
              <a:spcAft>
                <a:spcPts val="600"/>
              </a:spcAft>
              <a:buFontTx/>
              <a:buNone/>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b="1" i="1" u="sng" dirty="0" err="1">
                <a:solidFill>
                  <a:schemeClr val="tx1">
                    <a:lumMod val="10000"/>
                  </a:schemeClr>
                </a:solidFill>
                <a:latin typeface="Times New Roman" panose="02020603050405020304" pitchFamily="18" charset="0"/>
                <a:cs typeface="Times New Roman" panose="02020603050405020304" pitchFamily="18" charset="0"/>
              </a:rPr>
              <a:t>Tr</a:t>
            </a:r>
            <a:r>
              <a:rPr lang="vi-VN" altLang="en-US" b="1" i="1" u="sng" dirty="0">
                <a:solidFill>
                  <a:schemeClr val="tx1">
                    <a:lumMod val="10000"/>
                  </a:schemeClr>
                </a:solidFill>
                <a:latin typeface="Times New Roman" panose="02020603050405020304" pitchFamily="18" charset="0"/>
                <a:cs typeface="Times New Roman" panose="02020603050405020304" pitchFamily="18" charset="0"/>
              </a:rPr>
              <a:t>ường hợp nhiễm độc cấp:</a:t>
            </a:r>
            <a:r>
              <a:rPr lang="vi-VN" altLang="en-US" b="1" i="1" dirty="0">
                <a:solidFill>
                  <a:schemeClr val="tx1">
                    <a:lumMod val="10000"/>
                  </a:schemeClr>
                </a:solidFill>
                <a:latin typeface="Times New Roman" panose="02020603050405020304" pitchFamily="18" charset="0"/>
                <a:cs typeface="Times New Roman" panose="02020603050405020304" pitchFamily="18" charset="0"/>
              </a:rPr>
              <a:t> </a:t>
            </a:r>
            <a:r>
              <a:rPr lang="en-US" altLang="en-US" b="1" i="1" dirty="0" smtClean="0">
                <a:solidFill>
                  <a:schemeClr val="tx1">
                    <a:lumMod val="10000"/>
                  </a:schemeClr>
                </a:solidFill>
                <a:latin typeface="Times New Roman" panose="02020603050405020304" pitchFamily="18" charset="0"/>
                <a:cs typeface="Times New Roman" panose="02020603050405020304" pitchFamily="18" charset="0"/>
              </a:rPr>
              <a:t>L</a:t>
            </a:r>
            <a:r>
              <a:rPr lang="vi-VN" altLang="en-US" b="1" i="1" dirty="0" smtClean="0">
                <a:solidFill>
                  <a:schemeClr val="tx1">
                    <a:lumMod val="10000"/>
                  </a:schemeClr>
                </a:solidFill>
                <a:latin typeface="Times New Roman" panose="02020603050405020304" pitchFamily="18" charset="0"/>
                <a:cs typeface="Times New Roman" panose="02020603050405020304" pitchFamily="18" charset="0"/>
              </a:rPr>
              <a:t>ợm </a:t>
            </a:r>
            <a:r>
              <a:rPr lang="en-US" altLang="en-US" b="1" i="1" dirty="0" err="1" smtClean="0">
                <a:solidFill>
                  <a:schemeClr val="tx1">
                    <a:lumMod val="10000"/>
                  </a:schemeClr>
                </a:solidFill>
                <a:latin typeface="Times New Roman" panose="02020603050405020304" pitchFamily="18" charset="0"/>
                <a:cs typeface="Times New Roman" panose="02020603050405020304" pitchFamily="18" charset="0"/>
              </a:rPr>
              <a:t>gi</a:t>
            </a:r>
            <a:r>
              <a:rPr lang="vi-VN" altLang="en-US" b="1" i="1" dirty="0" smtClean="0">
                <a:solidFill>
                  <a:schemeClr val="tx1">
                    <a:lumMod val="10000"/>
                  </a:schemeClr>
                </a:solidFill>
                <a:latin typeface="Times New Roman" panose="02020603050405020304" pitchFamily="18" charset="0"/>
                <a:cs typeface="Times New Roman" panose="02020603050405020304" pitchFamily="18" charset="0"/>
              </a:rPr>
              <a:t>ọng</a:t>
            </a:r>
            <a:r>
              <a:rPr lang="vi-VN" altLang="en-US" b="1" i="1" dirty="0">
                <a:solidFill>
                  <a:schemeClr val="tx1">
                    <a:lumMod val="10000"/>
                  </a:schemeClr>
                </a:solidFill>
                <a:latin typeface="Times New Roman" panose="02020603050405020304" pitchFamily="18" charset="0"/>
                <a:cs typeface="Times New Roman" panose="02020603050405020304" pitchFamily="18" charset="0"/>
              </a:rPr>
              <a:t>, tiết nhiều nước bọt, nôn mửa, đau qu</a:t>
            </a:r>
            <a:r>
              <a:rPr lang="en-US" altLang="en-US" b="1" i="1" dirty="0">
                <a:solidFill>
                  <a:schemeClr val="tx1">
                    <a:lumMod val="10000"/>
                  </a:schemeClr>
                </a:solidFill>
                <a:latin typeface="Times New Roman" panose="02020603050405020304" pitchFamily="18" charset="0"/>
                <a:cs typeface="Times New Roman" panose="02020603050405020304" pitchFamily="18" charset="0"/>
              </a:rPr>
              <a:t>ặ</a:t>
            </a:r>
            <a:r>
              <a:rPr lang="vi-VN" altLang="en-US" b="1" i="1" dirty="0">
                <a:solidFill>
                  <a:schemeClr val="tx1">
                    <a:lumMod val="10000"/>
                  </a:schemeClr>
                </a:solidFill>
                <a:latin typeface="Times New Roman" panose="02020603050405020304" pitchFamily="18" charset="0"/>
                <a:cs typeface="Times New Roman" panose="02020603050405020304" pitchFamily="18" charset="0"/>
              </a:rPr>
              <a:t>n bụng, vã mồ hôi, khó </a:t>
            </a:r>
            <a:r>
              <a:rPr lang="vi-VN" altLang="en-US" b="1" i="1" dirty="0" smtClean="0">
                <a:solidFill>
                  <a:schemeClr val="tx1">
                    <a:lumMod val="10000"/>
                  </a:schemeClr>
                </a:solidFill>
                <a:latin typeface="Times New Roman" panose="02020603050405020304" pitchFamily="18" charset="0"/>
                <a:cs typeface="Times New Roman" panose="02020603050405020304" pitchFamily="18" charset="0"/>
              </a:rPr>
              <a:t>thở</a:t>
            </a:r>
            <a:r>
              <a:rPr lang="en-US" altLang="en-US" b="1" i="1" dirty="0" smtClean="0">
                <a:solidFill>
                  <a:schemeClr val="tx1">
                    <a:lumMod val="10000"/>
                  </a:schemeClr>
                </a:solidFill>
                <a:latin typeface="Times New Roman" panose="02020603050405020304" pitchFamily="18" charset="0"/>
                <a:cs typeface="Times New Roman" panose="02020603050405020304" pitchFamily="18" charset="0"/>
              </a:rPr>
              <a:t>…</a:t>
            </a:r>
            <a:r>
              <a:rPr lang="en-US" altLang="en-US" b="1" i="1" dirty="0" err="1" smtClean="0">
                <a:solidFill>
                  <a:schemeClr val="tx1">
                    <a:lumMod val="10000"/>
                  </a:schemeClr>
                </a:solidFill>
                <a:latin typeface="Times New Roman" panose="02020603050405020304" pitchFamily="18" charset="0"/>
                <a:cs typeface="Times New Roman" panose="02020603050405020304" pitchFamily="18" charset="0"/>
              </a:rPr>
              <a:t>đồng</a:t>
            </a:r>
            <a:r>
              <a:rPr lang="en-US" altLang="en-US" b="1" i="1"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b="1" i="1" dirty="0" err="1" smtClean="0">
                <a:solidFill>
                  <a:schemeClr val="tx1">
                    <a:lumMod val="10000"/>
                  </a:schemeClr>
                </a:solidFill>
                <a:latin typeface="Times New Roman" panose="02020603050405020304" pitchFamily="18" charset="0"/>
                <a:cs typeface="Times New Roman" panose="02020603050405020304" pitchFamily="18" charset="0"/>
              </a:rPr>
              <a:t>tử</a:t>
            </a:r>
            <a:r>
              <a:rPr lang="en-US" altLang="en-US" b="1" i="1"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b="1" i="1" dirty="0" err="1" smtClean="0">
                <a:solidFill>
                  <a:schemeClr val="tx1">
                    <a:lumMod val="10000"/>
                  </a:schemeClr>
                </a:solidFill>
                <a:latin typeface="Times New Roman" panose="02020603050405020304" pitchFamily="18" charset="0"/>
                <a:cs typeface="Times New Roman" panose="02020603050405020304" pitchFamily="18" charset="0"/>
              </a:rPr>
              <a:t>hẹp</a:t>
            </a:r>
            <a:r>
              <a:rPr lang="en-US" altLang="en-US" b="1" i="1" dirty="0" smtClean="0">
                <a:solidFill>
                  <a:schemeClr val="tx1">
                    <a:lumMod val="10000"/>
                  </a:schemeClr>
                </a:solidFill>
                <a:latin typeface="Times New Roman" panose="02020603050405020304" pitchFamily="18" charset="0"/>
                <a:cs typeface="Times New Roman" panose="02020603050405020304" pitchFamily="18" charset="0"/>
              </a:rPr>
              <a:t>.</a:t>
            </a:r>
            <a:endParaRPr lang="vi-VN" altLang="en-US" b="1" i="1" dirty="0">
              <a:solidFill>
                <a:schemeClr val="tx1">
                  <a:lumMod val="10000"/>
                </a:schemeClr>
              </a:solidFill>
              <a:latin typeface="Times New Roman" panose="02020603050405020304" pitchFamily="18" charset="0"/>
              <a:cs typeface="Times New Roman" panose="02020603050405020304" pitchFamily="18" charset="0"/>
            </a:endParaRPr>
          </a:p>
          <a:p>
            <a:pPr algn="just">
              <a:spcBef>
                <a:spcPts val="600"/>
              </a:spcBef>
              <a:spcAft>
                <a:spcPts val="600"/>
              </a:spcAft>
              <a:buFontTx/>
              <a:buNone/>
            </a:pPr>
            <a:r>
              <a:rPr lang="vi-VN" altLang="en-US" b="1" i="1" dirty="0">
                <a:solidFill>
                  <a:schemeClr val="tx1">
                    <a:lumMod val="10000"/>
                  </a:schemeClr>
                </a:solidFill>
                <a:latin typeface="Times New Roman" panose="02020603050405020304" pitchFamily="18" charset="0"/>
                <a:cs typeface="Times New Roman" panose="02020603050405020304" pitchFamily="18" charset="0"/>
              </a:rPr>
              <a:t>- </a:t>
            </a:r>
            <a:r>
              <a:rPr lang="vi-VN" altLang="en-US" b="1" i="1" u="sng" dirty="0">
                <a:solidFill>
                  <a:schemeClr val="tx1">
                    <a:lumMod val="10000"/>
                  </a:schemeClr>
                </a:solidFill>
                <a:latin typeface="Times New Roman" panose="02020603050405020304" pitchFamily="18" charset="0"/>
                <a:cs typeface="Times New Roman" panose="02020603050405020304" pitchFamily="18" charset="0"/>
              </a:rPr>
              <a:t>Trường hợp nhẹ:</a:t>
            </a:r>
            <a:r>
              <a:rPr lang="vi-VN" altLang="en-US" b="1" i="1" dirty="0">
                <a:solidFill>
                  <a:schemeClr val="tx1">
                    <a:lumMod val="10000"/>
                  </a:schemeClr>
                </a:solidFill>
                <a:latin typeface="Times New Roman" panose="02020603050405020304" pitchFamily="18" charset="0"/>
                <a:cs typeface="Times New Roman" panose="02020603050405020304" pitchFamily="18" charset="0"/>
              </a:rPr>
              <a:t> Các triệu chứng trên xuất hiện muộn và nhẹ </a:t>
            </a:r>
            <a:r>
              <a:rPr lang="vi-VN" altLang="en-US" b="1" i="1" dirty="0" smtClean="0">
                <a:solidFill>
                  <a:schemeClr val="tx1">
                    <a:lumMod val="10000"/>
                  </a:schemeClr>
                </a:solidFill>
                <a:latin typeface="Times New Roman" panose="02020603050405020304" pitchFamily="18" charset="0"/>
                <a:cs typeface="Times New Roman" panose="02020603050405020304" pitchFamily="18" charset="0"/>
              </a:rPr>
              <a:t>hơn</a:t>
            </a:r>
            <a:r>
              <a:rPr lang="en-US" altLang="en-US" b="1" i="1" dirty="0" smtClean="0">
                <a:solidFill>
                  <a:schemeClr val="tx1">
                    <a:lumMod val="10000"/>
                  </a:schemeClr>
                </a:solidFill>
                <a:latin typeface="Times New Roman" panose="02020603050405020304" pitchFamily="18" charset="0"/>
                <a:cs typeface="Times New Roman" panose="02020603050405020304" pitchFamily="18" charset="0"/>
              </a:rPr>
              <a:t>.</a:t>
            </a:r>
            <a:endParaRPr lang="vi-VN" altLang="en-US" sz="2800" b="1" i="1" dirty="0">
              <a:solidFill>
                <a:schemeClr val="tx1">
                  <a:lumMod val="1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81000" y="457200"/>
            <a:ext cx="3962400" cy="584775"/>
          </a:xfrm>
          <a:prstGeom prst="rect">
            <a:avLst/>
          </a:prstGeom>
          <a:noFill/>
        </p:spPr>
        <p:txBody>
          <a:bodyPr wrap="square" rtlCol="0">
            <a:spAutoFit/>
          </a:bodyPr>
          <a:lstStyle/>
          <a:p>
            <a:pPr fontAlgn="base">
              <a:spcBef>
                <a:spcPct val="0"/>
              </a:spcBef>
              <a:spcAft>
                <a:spcPct val="0"/>
              </a:spcAft>
            </a:pP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Triệu chứng</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174" name="Picture 6" descr="Kết quả hình ảnh cho nhiễm độc lân hữu c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3810000"/>
            <a:ext cx="5407270" cy="2704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8" name="Picture 10" descr="Kết quả hình ảnh cho lân hữu cơ các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896" y="3931852"/>
            <a:ext cx="3630704"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55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178"/>
                                        </p:tgtEl>
                                        <p:attrNameLst>
                                          <p:attrName>style.visibility</p:attrName>
                                        </p:attrNameLst>
                                      </p:cBhvr>
                                      <p:to>
                                        <p:strVal val="visible"/>
                                      </p:to>
                                    </p:set>
                                    <p:animEffect transition="in" filter="circle(in)">
                                      <p:cBhvr>
                                        <p:cTn id="22" dur="2000"/>
                                        <p:tgtEl>
                                          <p:spTgt spid="717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circle(in)">
                                      <p:cBhvr>
                                        <p:cTn id="27" dur="2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81000"/>
            <a:ext cx="8839200" cy="646331"/>
          </a:xfrm>
          <a:prstGeom prst="rect">
            <a:avLst/>
          </a:prstGeom>
          <a:noFill/>
        </p:spPr>
        <p:txBody>
          <a:bodyPr wrap="square" rtlCol="0">
            <a:spAutoFit/>
          </a:bodyPr>
          <a:lstStyle/>
          <a:p>
            <a:pPr fontAlgn="base">
              <a:spcBef>
                <a:spcPct val="0"/>
              </a:spcBef>
              <a:spcAft>
                <a:spcPct val="0"/>
              </a:spcAft>
            </a:pPr>
            <a:r>
              <a:rPr lang="vi-VN" sz="3600" b="1" dirty="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và cách đề phòng</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Freeform 4"/>
          <p:cNvSpPr/>
          <p:nvPr/>
        </p:nvSpPr>
        <p:spPr>
          <a:xfrm>
            <a:off x="27752" y="1548520"/>
            <a:ext cx="4259907" cy="1389504"/>
          </a:xfrm>
          <a:custGeom>
            <a:avLst/>
            <a:gdLst>
              <a:gd name="connsiteX0" fmla="*/ 0 w 4259907"/>
              <a:gd name="connsiteY0" fmla="*/ 0 h 1389504"/>
              <a:gd name="connsiteX1" fmla="*/ 4259907 w 4259907"/>
              <a:gd name="connsiteY1" fmla="*/ 0 h 1389504"/>
              <a:gd name="connsiteX2" fmla="*/ 4259907 w 4259907"/>
              <a:gd name="connsiteY2" fmla="*/ 1389504 h 1389504"/>
              <a:gd name="connsiteX3" fmla="*/ 0 w 4259907"/>
              <a:gd name="connsiteY3" fmla="*/ 1389504 h 1389504"/>
              <a:gd name="connsiteX4" fmla="*/ 0 w 4259907"/>
              <a:gd name="connsiteY4" fmla="*/ 0 h 138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907" h="1389504">
                <a:moveTo>
                  <a:pt x="0" y="0"/>
                </a:moveTo>
                <a:lnTo>
                  <a:pt x="4259907" y="0"/>
                </a:lnTo>
                <a:lnTo>
                  <a:pt x="4259907" y="1389504"/>
                </a:lnTo>
                <a:lnTo>
                  <a:pt x="0" y="1389504"/>
                </a:lnTo>
                <a:lnTo>
                  <a:pt x="0" y="0"/>
                </a:lnTo>
                <a:close/>
              </a:path>
            </a:pathLst>
          </a:custGeom>
          <a:scene3d>
            <a:camera prst="orthographicFront"/>
            <a:lightRig rig="chilly" dir="t"/>
          </a:scene3d>
          <a:sp3d prstMaterial="translucentPowder">
            <a:bevelT w="127000" h="25400" prst="softRound"/>
          </a:sp3d>
        </p:spPr>
        <p:style>
          <a:lnRef idx="1">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vi-VN" sz="3200" b="1" i="1" kern="1200" dirty="0" smtClean="0">
                <a:solidFill>
                  <a:srgbClr val="002060"/>
                </a:solidFill>
              </a:rPr>
              <a:t>CẤP CỨU BAN ĐẦU</a:t>
            </a:r>
            <a:endParaRPr lang="en-US" sz="2800" b="1" i="1" kern="1200" dirty="0">
              <a:solidFill>
                <a:srgbClr val="002060"/>
              </a:solidFill>
            </a:endParaRPr>
          </a:p>
        </p:txBody>
      </p:sp>
      <p:sp>
        <p:nvSpPr>
          <p:cNvPr id="7" name="Freeform 6"/>
          <p:cNvSpPr/>
          <p:nvPr/>
        </p:nvSpPr>
        <p:spPr>
          <a:xfrm>
            <a:off x="27752" y="2962054"/>
            <a:ext cx="4259907" cy="3033224"/>
          </a:xfrm>
          <a:custGeom>
            <a:avLst/>
            <a:gdLst>
              <a:gd name="connsiteX0" fmla="*/ 0 w 4259907"/>
              <a:gd name="connsiteY0" fmla="*/ 0 h 3033224"/>
              <a:gd name="connsiteX1" fmla="*/ 4259907 w 4259907"/>
              <a:gd name="connsiteY1" fmla="*/ 0 h 3033224"/>
              <a:gd name="connsiteX2" fmla="*/ 4259907 w 4259907"/>
              <a:gd name="connsiteY2" fmla="*/ 3033224 h 3033224"/>
              <a:gd name="connsiteX3" fmla="*/ 0 w 4259907"/>
              <a:gd name="connsiteY3" fmla="*/ 3033224 h 3033224"/>
              <a:gd name="connsiteX4" fmla="*/ 0 w 4259907"/>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907" h="3033224">
                <a:moveTo>
                  <a:pt x="0" y="0"/>
                </a:moveTo>
                <a:lnTo>
                  <a:pt x="4259907" y="0"/>
                </a:lnTo>
                <a:lnTo>
                  <a:pt x="4259907" y="3033224"/>
                </a:lnTo>
                <a:lnTo>
                  <a:pt x="0" y="3033224"/>
                </a:lnTo>
                <a:lnTo>
                  <a:pt x="0" y="0"/>
                </a:lnTo>
                <a:close/>
              </a:path>
            </a:pathLst>
          </a:custGeom>
          <a:scene3d>
            <a:camera prst="orthographicFront"/>
            <a:lightRig rig="chilly" dir="t"/>
          </a:scene3d>
          <a:sp3d extrusionH="1700" prstMaterial="dkEdge">
            <a:bevelT w="25400" h="6350" prst="softRound"/>
            <a:bevelB w="0" h="0" prst="convex"/>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just" defTabSz="1244600">
              <a:lnSpc>
                <a:spcPct val="90000"/>
              </a:lnSpc>
              <a:spcBef>
                <a:spcPct val="0"/>
              </a:spcBef>
              <a:spcAft>
                <a:spcPct val="15000"/>
              </a:spcAft>
              <a:buChar char="••"/>
            </a:pP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Loại</a:t>
            </a:r>
            <a:r>
              <a:rPr lang="en-US"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bỏ</a:t>
            </a:r>
            <a:r>
              <a:rPr lang="en-US"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nhiễm</a:t>
            </a:r>
            <a:r>
              <a:rPr lang="en-US"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độc</a:t>
            </a:r>
            <a:r>
              <a:rPr lang="en-US"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bằng</a:t>
            </a:r>
            <a:r>
              <a:rPr lang="en-US"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mọi</a:t>
            </a:r>
            <a:r>
              <a:rPr lang="en-US"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biện</a:t>
            </a:r>
            <a:r>
              <a:rPr lang="en-US"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 </a:t>
            </a: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pháp</a:t>
            </a:r>
            <a:r>
              <a:rPr lang="vi-VN"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a:t>
            </a:r>
            <a:endParaRPr lang="en-US" sz="2800" b="1" i="1" kern="1200" dirty="0">
              <a:solidFill>
                <a:schemeClr val="tx1">
                  <a:lumMod val="10000"/>
                </a:schemeClr>
              </a:solidFill>
            </a:endParaRPr>
          </a:p>
          <a:p>
            <a:pPr marL="285750" lvl="1" indent="-285750" algn="just" defTabSz="1244600">
              <a:lnSpc>
                <a:spcPct val="90000"/>
              </a:lnSpc>
              <a:spcBef>
                <a:spcPct val="0"/>
              </a:spcBef>
              <a:spcAft>
                <a:spcPct val="15000"/>
              </a:spcAft>
              <a:buChar char="••"/>
            </a:pPr>
            <a:r>
              <a:rPr lang="vi-VN"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Dùng thuốc giải độc đặc hiệu, trợ tim, trợ sức.</a:t>
            </a:r>
            <a:endParaRPr lang="en-US" sz="2800" b="1" i="1" kern="1200" dirty="0">
              <a:solidFill>
                <a:schemeClr val="tx1">
                  <a:lumMod val="10000"/>
                </a:schemeClr>
              </a:solidFill>
            </a:endParaRPr>
          </a:p>
          <a:p>
            <a:pPr marL="285750" lvl="1" indent="-285750" algn="just" defTabSz="1244600">
              <a:lnSpc>
                <a:spcPct val="90000"/>
              </a:lnSpc>
              <a:spcBef>
                <a:spcPct val="0"/>
              </a:spcBef>
              <a:spcAft>
                <a:spcPct val="15000"/>
              </a:spcAft>
              <a:buChar char="••"/>
            </a:pPr>
            <a:r>
              <a:rPr lang="vi-VN" sz="2800" b="1" i="1" kern="1200" dirty="0" smtClean="0">
                <a:solidFill>
                  <a:schemeClr val="tx1">
                    <a:lumMod val="10000"/>
                  </a:schemeClr>
                </a:solidFill>
              </a:rPr>
              <a:t>Chuyển đến cơ sở y tế</a:t>
            </a:r>
            <a:r>
              <a:rPr lang="en-US" sz="2800" b="1" i="1" kern="1200" dirty="0" smtClean="0">
                <a:solidFill>
                  <a:schemeClr val="tx1">
                    <a:lumMod val="10000"/>
                  </a:schemeClr>
                </a:solidFill>
              </a:rPr>
              <a:t>.</a:t>
            </a:r>
            <a:endParaRPr lang="en-US" sz="2800" b="1" i="1" kern="1200" dirty="0">
              <a:solidFill>
                <a:schemeClr val="tx1">
                  <a:lumMod val="10000"/>
                </a:schemeClr>
              </a:solidFill>
            </a:endParaRPr>
          </a:p>
        </p:txBody>
      </p:sp>
      <p:sp>
        <p:nvSpPr>
          <p:cNvPr id="8" name="Freeform 7"/>
          <p:cNvSpPr/>
          <p:nvPr/>
        </p:nvSpPr>
        <p:spPr>
          <a:xfrm>
            <a:off x="4884047" y="1536506"/>
            <a:ext cx="4259907" cy="1437562"/>
          </a:xfrm>
          <a:custGeom>
            <a:avLst/>
            <a:gdLst>
              <a:gd name="connsiteX0" fmla="*/ 0 w 4259907"/>
              <a:gd name="connsiteY0" fmla="*/ 0 h 1437562"/>
              <a:gd name="connsiteX1" fmla="*/ 4259907 w 4259907"/>
              <a:gd name="connsiteY1" fmla="*/ 0 h 1437562"/>
              <a:gd name="connsiteX2" fmla="*/ 4259907 w 4259907"/>
              <a:gd name="connsiteY2" fmla="*/ 1437562 h 1437562"/>
              <a:gd name="connsiteX3" fmla="*/ 0 w 4259907"/>
              <a:gd name="connsiteY3" fmla="*/ 1437562 h 1437562"/>
              <a:gd name="connsiteX4" fmla="*/ 0 w 4259907"/>
              <a:gd name="connsiteY4" fmla="*/ 0 h 14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907" h="1437562">
                <a:moveTo>
                  <a:pt x="0" y="0"/>
                </a:moveTo>
                <a:lnTo>
                  <a:pt x="4259907" y="0"/>
                </a:lnTo>
                <a:lnTo>
                  <a:pt x="4259907" y="1437562"/>
                </a:lnTo>
                <a:lnTo>
                  <a:pt x="0" y="1437562"/>
                </a:lnTo>
                <a:lnTo>
                  <a:pt x="0" y="0"/>
                </a:lnTo>
                <a:close/>
              </a:path>
            </a:pathLst>
          </a:custGeom>
          <a:scene3d>
            <a:camera prst="orthographicFront"/>
            <a:lightRig rig="chilly" dir="t"/>
          </a:scene3d>
          <a:sp3d prstMaterial="translucentPowder">
            <a:bevelT w="127000" h="25400" prst="softRound"/>
          </a:sp3d>
        </p:spPr>
        <p:style>
          <a:lnRef idx="1">
            <a:schemeClr val="accent3">
              <a:hueOff val="14088329"/>
              <a:satOff val="0"/>
              <a:lumOff val="196"/>
              <a:alphaOff val="0"/>
            </a:schemeClr>
          </a:lnRef>
          <a:fillRef idx="1">
            <a:schemeClr val="accent3">
              <a:hueOff val="14088329"/>
              <a:satOff val="0"/>
              <a:lumOff val="196"/>
              <a:alphaOff val="0"/>
            </a:schemeClr>
          </a:fillRef>
          <a:effectRef idx="0">
            <a:schemeClr val="accent3">
              <a:hueOff val="14088329"/>
              <a:satOff val="0"/>
              <a:lumOff val="196"/>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vi-VN" sz="3200" b="1" i="1" kern="1200" dirty="0" smtClean="0">
                <a:solidFill>
                  <a:srgbClr val="002060"/>
                </a:solidFill>
              </a:rPr>
              <a:t>CÁCH ĐỀ PHÒNG</a:t>
            </a:r>
            <a:endParaRPr lang="en-US" sz="2800" b="1" i="1" kern="1200" dirty="0">
              <a:solidFill>
                <a:srgbClr val="002060"/>
              </a:solidFill>
            </a:endParaRPr>
          </a:p>
        </p:txBody>
      </p:sp>
      <p:sp>
        <p:nvSpPr>
          <p:cNvPr id="9" name="Freeform 8"/>
          <p:cNvSpPr/>
          <p:nvPr/>
        </p:nvSpPr>
        <p:spPr>
          <a:xfrm>
            <a:off x="4884047" y="2974068"/>
            <a:ext cx="4259907" cy="3033224"/>
          </a:xfrm>
          <a:custGeom>
            <a:avLst/>
            <a:gdLst>
              <a:gd name="connsiteX0" fmla="*/ 0 w 4259907"/>
              <a:gd name="connsiteY0" fmla="*/ 0 h 3033224"/>
              <a:gd name="connsiteX1" fmla="*/ 4259907 w 4259907"/>
              <a:gd name="connsiteY1" fmla="*/ 0 h 3033224"/>
              <a:gd name="connsiteX2" fmla="*/ 4259907 w 4259907"/>
              <a:gd name="connsiteY2" fmla="*/ 3033224 h 3033224"/>
              <a:gd name="connsiteX3" fmla="*/ 0 w 4259907"/>
              <a:gd name="connsiteY3" fmla="*/ 3033224 h 3033224"/>
              <a:gd name="connsiteX4" fmla="*/ 0 w 4259907"/>
              <a:gd name="connsiteY4" fmla="*/ 0 h 303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9907" h="3033224">
                <a:moveTo>
                  <a:pt x="0" y="0"/>
                </a:moveTo>
                <a:lnTo>
                  <a:pt x="4259907" y="0"/>
                </a:lnTo>
                <a:lnTo>
                  <a:pt x="4259907" y="3033224"/>
                </a:lnTo>
                <a:lnTo>
                  <a:pt x="0" y="3033224"/>
                </a:lnTo>
                <a:lnTo>
                  <a:pt x="0" y="0"/>
                </a:lnTo>
                <a:close/>
              </a:path>
            </a:pathLst>
          </a:custGeom>
          <a:scene3d>
            <a:camera prst="orthographicFront"/>
            <a:lightRig rig="chilly" dir="t"/>
          </a:scene3d>
          <a:sp3d extrusionH="1700" prstMaterial="dkEdge">
            <a:bevelT w="25400" h="6350" prst="softRound"/>
            <a:bevelB w="0" h="0" prst="convex"/>
          </a:sp3d>
        </p:spPr>
        <p:style>
          <a:lnRef idx="1">
            <a:schemeClr val="accent3">
              <a:tint val="40000"/>
              <a:alpha val="90000"/>
              <a:hueOff val="14032877"/>
              <a:satOff val="0"/>
              <a:lumOff val="31"/>
              <a:alphaOff val="0"/>
            </a:schemeClr>
          </a:lnRef>
          <a:fillRef idx="1">
            <a:schemeClr val="accent3">
              <a:tint val="40000"/>
              <a:alpha val="90000"/>
              <a:hueOff val="14032877"/>
              <a:satOff val="0"/>
              <a:lumOff val="31"/>
              <a:alphaOff val="0"/>
            </a:schemeClr>
          </a:fillRef>
          <a:effectRef idx="0">
            <a:schemeClr val="accent3">
              <a:tint val="40000"/>
              <a:alpha val="90000"/>
              <a:hueOff val="14032877"/>
              <a:satOff val="0"/>
              <a:lumOff val="31"/>
              <a:alphaOff val="0"/>
            </a:schemeClr>
          </a:effectRef>
          <a:fontRef idx="minor">
            <a:schemeClr val="dk1">
              <a:hueOff val="0"/>
              <a:satOff val="0"/>
              <a:lumOff val="0"/>
              <a:alphaOff val="0"/>
            </a:schemeClr>
          </a:fontRef>
        </p:style>
        <p:txBody>
          <a:bodyPr spcFirstLastPara="0" vert="horz" wrap="square" lIns="149352" tIns="149352" rIns="199136" bIns="224028" numCol="1" spcCol="1270" anchor="ctr" anchorCtr="0">
            <a:noAutofit/>
          </a:bodyPr>
          <a:lstStyle/>
          <a:p>
            <a:pPr marL="285750" lvl="1" indent="-285750" algn="just" defTabSz="1244600">
              <a:lnSpc>
                <a:spcPct val="90000"/>
              </a:lnSpc>
              <a:spcBef>
                <a:spcPct val="0"/>
              </a:spcBef>
              <a:spcAft>
                <a:spcPct val="15000"/>
              </a:spcAft>
              <a:buChar char="••"/>
            </a:pPr>
            <a:r>
              <a:rPr lang="vi-VN"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Chấp hành đúng quy định vận chuyển, bảo quản, sử dụng thuốc trừ sâu</a:t>
            </a:r>
            <a:r>
              <a:rPr lang="en-US"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a:t>
            </a:r>
            <a:endParaRPr lang="en-US" sz="2800" b="1" i="1" kern="1200" dirty="0">
              <a:solidFill>
                <a:schemeClr val="tx1">
                  <a:lumMod val="10000"/>
                </a:schemeClr>
              </a:solidFill>
            </a:endParaRPr>
          </a:p>
          <a:p>
            <a:pPr marL="285750" lvl="1" indent="-285750" algn="just" defTabSz="1244600">
              <a:lnSpc>
                <a:spcPct val="90000"/>
              </a:lnSpc>
              <a:spcBef>
                <a:spcPct val="0"/>
              </a:spcBef>
              <a:spcAft>
                <a:spcPct val="15000"/>
              </a:spcAft>
              <a:buChar char="••"/>
            </a:pPr>
            <a:r>
              <a:rPr lang="vi-VN"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Khi tiếp xúc với thuốc trừ sâu k</a:t>
            </a:r>
            <a:r>
              <a:rPr lang="en-US" altLang="en-US" sz="2800" b="1" i="1" kern="1200" dirty="0" err="1" smtClean="0">
                <a:solidFill>
                  <a:schemeClr val="tx1">
                    <a:lumMod val="10000"/>
                  </a:schemeClr>
                </a:solidFill>
                <a:latin typeface="Times New Roman" panose="02020603050405020304" pitchFamily="18" charset="0"/>
                <a:cs typeface="Times New Roman" panose="02020603050405020304" pitchFamily="18" charset="0"/>
              </a:rPr>
              <a:t>hông</a:t>
            </a:r>
            <a:r>
              <a:rPr lang="vi-VN" altLang="en-US" sz="2800" b="1" i="1" kern="1200" dirty="0" smtClean="0">
                <a:solidFill>
                  <a:schemeClr val="tx1">
                    <a:lumMod val="10000"/>
                  </a:schemeClr>
                </a:solidFill>
                <a:latin typeface="Times New Roman" panose="02020603050405020304" pitchFamily="18" charset="0"/>
                <a:cs typeface="Times New Roman" panose="02020603050405020304" pitchFamily="18" charset="0"/>
              </a:rPr>
              <a:t> được ăn uống, hút thuốc,...</a:t>
            </a:r>
            <a:endParaRPr lang="en-US" sz="2800" b="1" i="1" kern="1200" dirty="0">
              <a:solidFill>
                <a:schemeClr val="tx1">
                  <a:lumMod val="10000"/>
                </a:schemeClr>
              </a:solidFill>
            </a:endParaRPr>
          </a:p>
        </p:txBody>
      </p:sp>
    </p:spTree>
    <p:extLst>
      <p:ext uri="{BB962C8B-B14F-4D97-AF65-F5344CB8AC3E}">
        <p14:creationId xmlns:p14="http://schemas.microsoft.com/office/powerpoint/2010/main" val="365524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 Box 2"/>
          <p:cNvSpPr txBox="1"/>
          <p:nvPr/>
        </p:nvSpPr>
        <p:spPr>
          <a:xfrm>
            <a:off x="1621025" y="838200"/>
            <a:ext cx="64262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i="1" dirty="0" smtClean="0">
                <a:solidFill>
                  <a:prstClr val="black"/>
                </a:solidFill>
              </a:rPr>
              <a:t> CẢM ƠN </a:t>
            </a:r>
            <a:r>
              <a:rPr lang="en-US" sz="3600" b="1" i="1" dirty="0">
                <a:solidFill>
                  <a:prstClr val="black"/>
                </a:solidFill>
              </a:rPr>
              <a:t>CÁC BẠN CHÚ Ý LẮNG NGHE!</a:t>
            </a:r>
          </a:p>
        </p:txBody>
      </p:sp>
      <p:pic>
        <p:nvPicPr>
          <p:cNvPr id="6" name="Picture 5" descr="tải xuống (9)"/>
          <p:cNvPicPr>
            <a:picLocks noChangeAspect="1"/>
          </p:cNvPicPr>
          <p:nvPr/>
        </p:nvPicPr>
        <p:blipFill>
          <a:blip r:embed="rId3"/>
          <a:stretch>
            <a:fillRect/>
          </a:stretch>
        </p:blipFill>
        <p:spPr>
          <a:xfrm>
            <a:off x="3352800" y="2819400"/>
            <a:ext cx="3080644" cy="2181225"/>
          </a:xfrm>
          <a:prstGeom prst="rect">
            <a:avLst/>
          </a:prstGeom>
        </p:spPr>
      </p:pic>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4026168"/>
      </p:ext>
    </p:extLst>
  </p:cSld>
  <p:clrMapOvr>
    <a:masterClrMapping/>
  </p:clrMapOvr>
  <mc:AlternateContent xmlns:mc="http://schemas.openxmlformats.org/markup-compatibility/2006" xmlns:p14="http://schemas.microsoft.com/office/powerpoint/2010/main">
    <mc:Choice Requires="p14">
      <p:transition spd="med" advTm="24000">
        <p14:doors dir="vert"/>
      </p:transition>
    </mc:Choice>
    <mc:Fallback xmlns="">
      <p:transition spd="med"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925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1975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anim calcmode="lin" valueType="num">
                                      <p:cBhvr>
                                        <p:cTn id="12" dur="250" fill="hold"/>
                                        <p:tgtEl>
                                          <p:spTgt spid="6"/>
                                        </p:tgtEl>
                                        <p:attrNameLst>
                                          <p:attrName>ppt_x</p:attrName>
                                        </p:attrNameLst>
                                      </p:cBhvr>
                                      <p:tavLst>
                                        <p:tav tm="0">
                                          <p:val>
                                            <p:strVal val="#ppt_x"/>
                                          </p:val>
                                        </p:tav>
                                        <p:tav tm="100000">
                                          <p:val>
                                            <p:strVal val="#ppt_x"/>
                                          </p:val>
                                        </p:tav>
                                      </p:tavLst>
                                    </p:anim>
                                    <p:anim calcmode="lin" valueType="num">
                                      <p:cBhvr>
                                        <p:cTn id="13" dur="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23505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95400"/>
            <a:ext cx="4953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onggan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1503" y="3810000"/>
            <a:ext cx="495769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304799"/>
            <a:ext cx="6934200" cy="646331"/>
          </a:xfrm>
          <a:prstGeom prst="rect">
            <a:avLst/>
          </a:prstGeom>
        </p:spPr>
        <p:txBody>
          <a:bodyPr wrap="square">
            <a:spAutoFit/>
          </a:bodyPr>
          <a:lstStyle/>
          <a:p>
            <a:pPr lvl="0" fontAlgn="base">
              <a:spcBef>
                <a:spcPct val="0"/>
              </a:spcBef>
              <a:spcAft>
                <a:spcPct val="0"/>
              </a:spcAft>
            </a:pP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1</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BONG GÂN</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1299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46116"/>
            <a:ext cx="7086600" cy="646331"/>
          </a:xfrm>
          <a:prstGeom prst="rect">
            <a:avLst/>
          </a:prstGeom>
        </p:spPr>
        <p:txBody>
          <a:bodyPr wrap="square">
            <a:spAutoFit/>
          </a:bodyPr>
          <a:lstStyle/>
          <a:p>
            <a:pPr fontAlgn="base">
              <a:spcBef>
                <a:spcPct val="0"/>
              </a:spcBef>
              <a:spcAft>
                <a:spcPct val="0"/>
              </a:spcAft>
            </a:pPr>
            <a:r>
              <a:rPr lang="en-US"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1</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BONG GÂN</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059873" y="1144157"/>
            <a:ext cx="3962400" cy="584775"/>
          </a:xfrm>
          <a:prstGeom prst="rect">
            <a:avLst/>
          </a:prstGeom>
          <a:noFill/>
        </p:spPr>
        <p:txBody>
          <a:bodyPr wrap="square" rtlCol="0">
            <a:spAutoFit/>
          </a:bodyPr>
          <a:lstStyle/>
          <a:p>
            <a:pPr fontAlgn="base">
              <a:spcBef>
                <a:spcPct val="0"/>
              </a:spcBef>
              <a:spcAft>
                <a:spcPct val="0"/>
              </a:spcAft>
            </a:pPr>
            <a:r>
              <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32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Khái</a:t>
            </a:r>
            <a:r>
              <a:rPr lang="en-US"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niệm</a:t>
            </a:r>
            <a:r>
              <a:rPr lang="en-US"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3200" b="1" dirty="0" smtClean="0">
                <a:solidFill>
                  <a:srgbClr val="002060"/>
                </a:solidFill>
                <a:cs typeface="Times New Roman" panose="02020603050405020304" pitchFamily="18" charset="0"/>
              </a:rPr>
              <a:t> </a:t>
            </a:r>
            <a:endParaRPr lang="en-US" sz="3200" b="1" dirty="0">
              <a:solidFill>
                <a:srgbClr val="002060"/>
              </a:solidFill>
              <a:cs typeface="Times New Roman" panose="02020603050405020304" pitchFamily="18" charset="0"/>
            </a:endParaRPr>
          </a:p>
        </p:txBody>
      </p:sp>
      <p:sp>
        <p:nvSpPr>
          <p:cNvPr id="6" name="Rectangle 5"/>
          <p:cNvSpPr/>
          <p:nvPr/>
        </p:nvSpPr>
        <p:spPr>
          <a:xfrm>
            <a:off x="152400" y="2672939"/>
            <a:ext cx="8763000" cy="6804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590550" y="2274419"/>
            <a:ext cx="6134100" cy="797040"/>
          </a:xfrm>
          <a:custGeom>
            <a:avLst/>
            <a:gdLst>
              <a:gd name="connsiteX0" fmla="*/ 0 w 6134100"/>
              <a:gd name="connsiteY0" fmla="*/ 132843 h 797040"/>
              <a:gd name="connsiteX1" fmla="*/ 132843 w 6134100"/>
              <a:gd name="connsiteY1" fmla="*/ 0 h 797040"/>
              <a:gd name="connsiteX2" fmla="*/ 6001257 w 6134100"/>
              <a:gd name="connsiteY2" fmla="*/ 0 h 797040"/>
              <a:gd name="connsiteX3" fmla="*/ 6134100 w 6134100"/>
              <a:gd name="connsiteY3" fmla="*/ 132843 h 797040"/>
              <a:gd name="connsiteX4" fmla="*/ 6134100 w 6134100"/>
              <a:gd name="connsiteY4" fmla="*/ 664197 h 797040"/>
              <a:gd name="connsiteX5" fmla="*/ 6001257 w 6134100"/>
              <a:gd name="connsiteY5" fmla="*/ 797040 h 797040"/>
              <a:gd name="connsiteX6" fmla="*/ 132843 w 6134100"/>
              <a:gd name="connsiteY6" fmla="*/ 797040 h 797040"/>
              <a:gd name="connsiteX7" fmla="*/ 0 w 6134100"/>
              <a:gd name="connsiteY7" fmla="*/ 664197 h 797040"/>
              <a:gd name="connsiteX8" fmla="*/ 0 w 61341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797040">
                <a:moveTo>
                  <a:pt x="0" y="132843"/>
                </a:moveTo>
                <a:cubicBezTo>
                  <a:pt x="0" y="59476"/>
                  <a:pt x="59476" y="0"/>
                  <a:pt x="132843" y="0"/>
                </a:cubicBezTo>
                <a:lnTo>
                  <a:pt x="6001257" y="0"/>
                </a:lnTo>
                <a:cubicBezTo>
                  <a:pt x="6074624" y="0"/>
                  <a:pt x="6134100" y="59476"/>
                  <a:pt x="6134100" y="132843"/>
                </a:cubicBezTo>
                <a:lnTo>
                  <a:pt x="6134100" y="664197"/>
                </a:lnTo>
                <a:cubicBezTo>
                  <a:pt x="6134100" y="737564"/>
                  <a:pt x="6074624" y="797040"/>
                  <a:pt x="6001257" y="797040"/>
                </a:cubicBezTo>
                <a:lnTo>
                  <a:pt x="132843" y="797040"/>
                </a:lnTo>
                <a:cubicBezTo>
                  <a:pt x="59476" y="797040"/>
                  <a:pt x="0" y="737564"/>
                  <a:pt x="0" y="664197"/>
                </a:cubicBezTo>
                <a:lnTo>
                  <a:pt x="0" y="13284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70762" tIns="38908" rIns="270762" bIns="38908" numCol="1" spcCol="1270" anchor="ctr" anchorCtr="0">
            <a:noAutofit/>
          </a:bodyPr>
          <a:lstStyle/>
          <a:p>
            <a:pPr lvl="0" algn="just" defTabSz="1200150">
              <a:lnSpc>
                <a:spcPct val="90000"/>
              </a:lnSpc>
              <a:spcBef>
                <a:spcPct val="0"/>
              </a:spcBef>
              <a:spcAft>
                <a:spcPct val="35000"/>
              </a:spcAft>
            </a:pPr>
            <a:r>
              <a:rPr lang="en-US" sz="2700" b="1" i="1" kern="1200" dirty="0" smtClean="0">
                <a:solidFill>
                  <a:srgbClr val="000510"/>
                </a:solidFill>
                <a:sym typeface="Wingdings"/>
              </a:rPr>
              <a:t> </a:t>
            </a:r>
            <a:r>
              <a:rPr lang="en-US" sz="2700" b="1" i="1" kern="1200" dirty="0" err="1" smtClean="0">
                <a:solidFill>
                  <a:srgbClr val="000510"/>
                </a:solidFill>
              </a:rPr>
              <a:t>Sự</a:t>
            </a:r>
            <a:r>
              <a:rPr lang="en-US" sz="2700" b="1" i="1" kern="1200" dirty="0" smtClean="0">
                <a:solidFill>
                  <a:srgbClr val="000510"/>
                </a:solidFill>
              </a:rPr>
              <a:t> </a:t>
            </a:r>
            <a:r>
              <a:rPr lang="en-US" sz="2700" b="1" i="1" kern="1200" dirty="0" err="1" smtClean="0">
                <a:solidFill>
                  <a:srgbClr val="000510"/>
                </a:solidFill>
              </a:rPr>
              <a:t>tổn</a:t>
            </a:r>
            <a:r>
              <a:rPr lang="en-US" sz="2700" b="1" i="1" kern="1200" dirty="0" smtClean="0">
                <a:solidFill>
                  <a:srgbClr val="000510"/>
                </a:solidFill>
              </a:rPr>
              <a:t> </a:t>
            </a:r>
            <a:r>
              <a:rPr lang="en-US" sz="2700" b="1" i="1" kern="1200" dirty="0" err="1" smtClean="0">
                <a:solidFill>
                  <a:srgbClr val="000510"/>
                </a:solidFill>
              </a:rPr>
              <a:t>thương</a:t>
            </a:r>
            <a:r>
              <a:rPr lang="en-US" sz="2700" b="1" i="1" kern="1200" dirty="0" smtClean="0">
                <a:solidFill>
                  <a:srgbClr val="000510"/>
                </a:solidFill>
              </a:rPr>
              <a:t> </a:t>
            </a:r>
            <a:r>
              <a:rPr lang="en-US" sz="2700" b="1" i="1" kern="1200" dirty="0" err="1" smtClean="0">
                <a:solidFill>
                  <a:srgbClr val="000510"/>
                </a:solidFill>
              </a:rPr>
              <a:t>của</a:t>
            </a:r>
            <a:r>
              <a:rPr lang="en-US" sz="2700" b="1" i="1" kern="1200" dirty="0" smtClean="0">
                <a:solidFill>
                  <a:srgbClr val="000510"/>
                </a:solidFill>
              </a:rPr>
              <a:t> </a:t>
            </a:r>
            <a:r>
              <a:rPr lang="en-US" sz="2700" b="1" i="1" kern="1200" dirty="0" err="1" smtClean="0">
                <a:solidFill>
                  <a:srgbClr val="000510"/>
                </a:solidFill>
              </a:rPr>
              <a:t>dây</a:t>
            </a:r>
            <a:r>
              <a:rPr lang="en-US" sz="2700" b="1" i="1" kern="1200" dirty="0" smtClean="0">
                <a:solidFill>
                  <a:srgbClr val="000510"/>
                </a:solidFill>
              </a:rPr>
              <a:t> </a:t>
            </a:r>
            <a:r>
              <a:rPr lang="en-US" sz="2700" b="1" i="1" kern="1200" dirty="0" err="1" smtClean="0">
                <a:solidFill>
                  <a:srgbClr val="000510"/>
                </a:solidFill>
              </a:rPr>
              <a:t>chằng</a:t>
            </a:r>
            <a:r>
              <a:rPr lang="en-US" sz="2700" b="1" i="1" kern="1200" dirty="0" smtClean="0">
                <a:solidFill>
                  <a:srgbClr val="000510"/>
                </a:solidFill>
              </a:rPr>
              <a:t> </a:t>
            </a:r>
            <a:r>
              <a:rPr lang="en-US" sz="2700" b="1" i="1" kern="1200" dirty="0" err="1" smtClean="0">
                <a:solidFill>
                  <a:srgbClr val="000510"/>
                </a:solidFill>
              </a:rPr>
              <a:t>xung</a:t>
            </a:r>
            <a:r>
              <a:rPr lang="en-US" sz="2700" b="1" i="1" kern="1200" dirty="0" smtClean="0">
                <a:solidFill>
                  <a:srgbClr val="000510"/>
                </a:solidFill>
              </a:rPr>
              <a:t> </a:t>
            </a:r>
            <a:r>
              <a:rPr lang="en-US" sz="2700" b="1" i="1" kern="1200" dirty="0" err="1" smtClean="0">
                <a:solidFill>
                  <a:srgbClr val="000510"/>
                </a:solidFill>
              </a:rPr>
              <a:t>quanh</a:t>
            </a:r>
            <a:r>
              <a:rPr lang="en-US" sz="2700" b="1" i="1" kern="1200" dirty="0" smtClean="0">
                <a:solidFill>
                  <a:srgbClr val="000510"/>
                </a:solidFill>
              </a:rPr>
              <a:t> </a:t>
            </a:r>
            <a:r>
              <a:rPr lang="en-US" sz="2700" b="1" i="1" kern="1200" dirty="0" err="1" smtClean="0">
                <a:solidFill>
                  <a:srgbClr val="000510"/>
                </a:solidFill>
              </a:rPr>
              <a:t>khớp</a:t>
            </a:r>
            <a:r>
              <a:rPr lang="en-US" sz="2700" b="1" i="1" kern="1200" dirty="0" smtClean="0">
                <a:solidFill>
                  <a:srgbClr val="000510"/>
                </a:solidFill>
              </a:rPr>
              <a:t> do </a:t>
            </a:r>
            <a:r>
              <a:rPr lang="en-US" sz="2700" b="1" i="1" kern="1200" dirty="0" err="1" smtClean="0">
                <a:solidFill>
                  <a:srgbClr val="000510"/>
                </a:solidFill>
              </a:rPr>
              <a:t>chấn</a:t>
            </a:r>
            <a:r>
              <a:rPr lang="en-US" sz="2700" b="1" i="1" kern="1200" dirty="0" smtClean="0">
                <a:solidFill>
                  <a:srgbClr val="000510"/>
                </a:solidFill>
              </a:rPr>
              <a:t> </a:t>
            </a:r>
            <a:r>
              <a:rPr lang="en-US" sz="2700" b="1" i="1" kern="1200" dirty="0" err="1" smtClean="0">
                <a:solidFill>
                  <a:srgbClr val="000510"/>
                </a:solidFill>
              </a:rPr>
              <a:t>thương</a:t>
            </a:r>
            <a:r>
              <a:rPr lang="en-US" sz="2700" b="1" i="1" kern="1200" dirty="0" smtClean="0">
                <a:solidFill>
                  <a:srgbClr val="000510"/>
                </a:solidFill>
              </a:rPr>
              <a:t> </a:t>
            </a:r>
            <a:r>
              <a:rPr lang="en-US" sz="2700" b="1" i="1" kern="1200" dirty="0" err="1" smtClean="0">
                <a:solidFill>
                  <a:srgbClr val="000510"/>
                </a:solidFill>
              </a:rPr>
              <a:t>gây</a:t>
            </a:r>
            <a:r>
              <a:rPr lang="en-US" sz="2700" b="1" i="1" kern="1200" dirty="0" smtClean="0">
                <a:solidFill>
                  <a:srgbClr val="000510"/>
                </a:solidFill>
              </a:rPr>
              <a:t> </a:t>
            </a:r>
            <a:r>
              <a:rPr lang="en-US" sz="2700" b="1" i="1" kern="1200" dirty="0" err="1" smtClean="0">
                <a:solidFill>
                  <a:srgbClr val="000510"/>
                </a:solidFill>
              </a:rPr>
              <a:t>nên</a:t>
            </a:r>
            <a:r>
              <a:rPr lang="en-US" sz="2700" b="1" i="1" kern="1200" dirty="0" smtClean="0">
                <a:solidFill>
                  <a:srgbClr val="000510"/>
                </a:solidFill>
              </a:rPr>
              <a:t>.</a:t>
            </a:r>
            <a:endParaRPr lang="en-US" sz="2700" b="1" i="1" kern="1200" dirty="0">
              <a:solidFill>
                <a:schemeClr val="tx1">
                  <a:lumMod val="10000"/>
                </a:schemeClr>
              </a:solidFill>
            </a:endParaRPr>
          </a:p>
        </p:txBody>
      </p:sp>
      <p:sp>
        <p:nvSpPr>
          <p:cNvPr id="9" name="Rectangle 8"/>
          <p:cNvSpPr/>
          <p:nvPr/>
        </p:nvSpPr>
        <p:spPr>
          <a:xfrm>
            <a:off x="152400" y="3897659"/>
            <a:ext cx="8763000" cy="680400"/>
          </a:xfrm>
          <a:prstGeom prst="rect">
            <a:avLst/>
          </a:prstGeom>
        </p:spPr>
        <p:style>
          <a:lnRef idx="2">
            <a:schemeClr val="accent2">
              <a:hueOff val="-4524169"/>
              <a:satOff val="0"/>
              <a:lumOff val="1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590550" y="3499139"/>
            <a:ext cx="6134100" cy="797040"/>
          </a:xfrm>
          <a:custGeom>
            <a:avLst/>
            <a:gdLst>
              <a:gd name="connsiteX0" fmla="*/ 0 w 6134100"/>
              <a:gd name="connsiteY0" fmla="*/ 132843 h 797040"/>
              <a:gd name="connsiteX1" fmla="*/ 132843 w 6134100"/>
              <a:gd name="connsiteY1" fmla="*/ 0 h 797040"/>
              <a:gd name="connsiteX2" fmla="*/ 6001257 w 6134100"/>
              <a:gd name="connsiteY2" fmla="*/ 0 h 797040"/>
              <a:gd name="connsiteX3" fmla="*/ 6134100 w 6134100"/>
              <a:gd name="connsiteY3" fmla="*/ 132843 h 797040"/>
              <a:gd name="connsiteX4" fmla="*/ 6134100 w 6134100"/>
              <a:gd name="connsiteY4" fmla="*/ 664197 h 797040"/>
              <a:gd name="connsiteX5" fmla="*/ 6001257 w 6134100"/>
              <a:gd name="connsiteY5" fmla="*/ 797040 h 797040"/>
              <a:gd name="connsiteX6" fmla="*/ 132843 w 6134100"/>
              <a:gd name="connsiteY6" fmla="*/ 797040 h 797040"/>
              <a:gd name="connsiteX7" fmla="*/ 0 w 6134100"/>
              <a:gd name="connsiteY7" fmla="*/ 664197 h 797040"/>
              <a:gd name="connsiteX8" fmla="*/ 0 w 61341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797040">
                <a:moveTo>
                  <a:pt x="0" y="132843"/>
                </a:moveTo>
                <a:cubicBezTo>
                  <a:pt x="0" y="59476"/>
                  <a:pt x="59476" y="0"/>
                  <a:pt x="132843" y="0"/>
                </a:cubicBezTo>
                <a:lnTo>
                  <a:pt x="6001257" y="0"/>
                </a:lnTo>
                <a:cubicBezTo>
                  <a:pt x="6074624" y="0"/>
                  <a:pt x="6134100" y="59476"/>
                  <a:pt x="6134100" y="132843"/>
                </a:cubicBezTo>
                <a:lnTo>
                  <a:pt x="6134100" y="664197"/>
                </a:lnTo>
                <a:cubicBezTo>
                  <a:pt x="6134100" y="737564"/>
                  <a:pt x="6074624" y="797040"/>
                  <a:pt x="6001257" y="797040"/>
                </a:cubicBezTo>
                <a:lnTo>
                  <a:pt x="132843" y="797040"/>
                </a:lnTo>
                <a:cubicBezTo>
                  <a:pt x="59476" y="797040"/>
                  <a:pt x="0" y="737564"/>
                  <a:pt x="0" y="664197"/>
                </a:cubicBezTo>
                <a:lnTo>
                  <a:pt x="0" y="132843"/>
                </a:lnTo>
                <a:close/>
              </a:path>
            </a:pathLst>
          </a:custGeom>
        </p:spPr>
        <p:style>
          <a:lnRef idx="3">
            <a:schemeClr val="lt1">
              <a:hueOff val="0"/>
              <a:satOff val="0"/>
              <a:lumOff val="0"/>
              <a:alphaOff val="0"/>
            </a:schemeClr>
          </a:lnRef>
          <a:fillRef idx="1">
            <a:schemeClr val="accent2">
              <a:hueOff val="-4524169"/>
              <a:satOff val="0"/>
              <a:lumOff val="11373"/>
              <a:alphaOff val="0"/>
            </a:schemeClr>
          </a:fillRef>
          <a:effectRef idx="1">
            <a:schemeClr val="accent2">
              <a:hueOff val="-4524169"/>
              <a:satOff val="0"/>
              <a:lumOff val="11373"/>
              <a:alphaOff val="0"/>
            </a:schemeClr>
          </a:effectRef>
          <a:fontRef idx="minor">
            <a:schemeClr val="lt1"/>
          </a:fontRef>
        </p:style>
        <p:txBody>
          <a:bodyPr spcFirstLastPara="0" vert="horz" wrap="square" lIns="270762" tIns="38908" rIns="270762" bIns="38908" numCol="1" spcCol="1270" anchor="ctr" anchorCtr="0">
            <a:noAutofit/>
          </a:bodyPr>
          <a:lstStyle/>
          <a:p>
            <a:pPr lvl="0" algn="just" defTabSz="1200150">
              <a:lnSpc>
                <a:spcPct val="90000"/>
              </a:lnSpc>
              <a:spcBef>
                <a:spcPct val="0"/>
              </a:spcBef>
              <a:spcAft>
                <a:spcPct val="35000"/>
              </a:spcAft>
            </a:pPr>
            <a:r>
              <a:rPr lang="en-US" sz="2700" b="1" i="1" kern="1200" dirty="0" smtClean="0">
                <a:solidFill>
                  <a:srgbClr val="000510"/>
                </a:solidFill>
                <a:sym typeface="Wingdings"/>
              </a:rPr>
              <a:t> </a:t>
            </a:r>
            <a:r>
              <a:rPr lang="en-US" sz="2700" b="1" i="1" kern="1200" dirty="0" err="1" smtClean="0">
                <a:solidFill>
                  <a:srgbClr val="000510"/>
                </a:solidFill>
              </a:rPr>
              <a:t>Các</a:t>
            </a:r>
            <a:r>
              <a:rPr lang="en-US" sz="2700" b="1" i="1" kern="1200" dirty="0" smtClean="0">
                <a:solidFill>
                  <a:srgbClr val="000510"/>
                </a:solidFill>
              </a:rPr>
              <a:t> </a:t>
            </a:r>
            <a:r>
              <a:rPr lang="en-US" sz="2700" b="1" i="1" kern="1200" dirty="0" err="1" smtClean="0">
                <a:solidFill>
                  <a:srgbClr val="000510"/>
                </a:solidFill>
              </a:rPr>
              <a:t>dây</a:t>
            </a:r>
            <a:r>
              <a:rPr lang="en-US" sz="2700" b="1" i="1" kern="1200" dirty="0" smtClean="0">
                <a:solidFill>
                  <a:srgbClr val="000510"/>
                </a:solidFill>
              </a:rPr>
              <a:t> </a:t>
            </a:r>
            <a:r>
              <a:rPr lang="en-US" sz="2700" b="1" i="1" kern="1200" dirty="0" err="1" smtClean="0">
                <a:solidFill>
                  <a:srgbClr val="000510"/>
                </a:solidFill>
              </a:rPr>
              <a:t>chằng</a:t>
            </a:r>
            <a:r>
              <a:rPr lang="en-US" sz="2700" b="1" i="1" kern="1200" dirty="0" smtClean="0">
                <a:solidFill>
                  <a:srgbClr val="000510"/>
                </a:solidFill>
              </a:rPr>
              <a:t> bong </a:t>
            </a:r>
            <a:r>
              <a:rPr lang="en-US" sz="2700" b="1" i="1" kern="1200" dirty="0" err="1" smtClean="0">
                <a:solidFill>
                  <a:srgbClr val="000510"/>
                </a:solidFill>
              </a:rPr>
              <a:t>ra</a:t>
            </a:r>
            <a:r>
              <a:rPr lang="en-US" sz="2700" b="1" i="1" kern="1200" dirty="0" smtClean="0">
                <a:solidFill>
                  <a:srgbClr val="000510"/>
                </a:solidFill>
              </a:rPr>
              <a:t> </a:t>
            </a:r>
            <a:r>
              <a:rPr lang="en-US" sz="2700" b="1" i="1" kern="1200" dirty="0" err="1" smtClean="0">
                <a:solidFill>
                  <a:srgbClr val="000510"/>
                </a:solidFill>
              </a:rPr>
              <a:t>khỏi</a:t>
            </a:r>
            <a:r>
              <a:rPr lang="en-US" sz="2700" b="1" i="1" kern="1200" dirty="0" smtClean="0">
                <a:solidFill>
                  <a:srgbClr val="000510"/>
                </a:solidFill>
              </a:rPr>
              <a:t> </a:t>
            </a:r>
            <a:r>
              <a:rPr lang="en-US" sz="2700" b="1" i="1" kern="1200" dirty="0" err="1" smtClean="0">
                <a:solidFill>
                  <a:srgbClr val="000510"/>
                </a:solidFill>
              </a:rPr>
              <a:t>chỗ</a:t>
            </a:r>
            <a:r>
              <a:rPr lang="en-US" sz="2700" b="1" i="1" kern="1200" dirty="0" smtClean="0">
                <a:solidFill>
                  <a:srgbClr val="000510"/>
                </a:solidFill>
              </a:rPr>
              <a:t> </a:t>
            </a:r>
            <a:r>
              <a:rPr lang="en-US" sz="2700" b="1" i="1" kern="1200" dirty="0" err="1" smtClean="0">
                <a:solidFill>
                  <a:srgbClr val="000510"/>
                </a:solidFill>
              </a:rPr>
              <a:t>bám</a:t>
            </a:r>
            <a:r>
              <a:rPr lang="en-US" sz="2700" b="1" i="1" kern="1200" dirty="0" smtClean="0">
                <a:solidFill>
                  <a:srgbClr val="000510"/>
                </a:solidFill>
              </a:rPr>
              <a:t>, </a:t>
            </a:r>
            <a:r>
              <a:rPr lang="en-US" sz="2700" b="1" i="1" kern="1200" dirty="0" err="1" smtClean="0">
                <a:solidFill>
                  <a:srgbClr val="000510"/>
                </a:solidFill>
              </a:rPr>
              <a:t>bị</a:t>
            </a:r>
            <a:r>
              <a:rPr lang="en-US" sz="2700" b="1" i="1" kern="1200" dirty="0" smtClean="0">
                <a:solidFill>
                  <a:srgbClr val="000510"/>
                </a:solidFill>
              </a:rPr>
              <a:t> </a:t>
            </a:r>
            <a:r>
              <a:rPr lang="en-US" sz="2700" b="1" i="1" kern="1200" dirty="0" err="1" smtClean="0">
                <a:solidFill>
                  <a:srgbClr val="000510"/>
                </a:solidFill>
              </a:rPr>
              <a:t>rách</a:t>
            </a:r>
            <a:r>
              <a:rPr lang="en-US" sz="2700" b="1" i="1" kern="1200" dirty="0" smtClean="0">
                <a:solidFill>
                  <a:srgbClr val="000510"/>
                </a:solidFill>
              </a:rPr>
              <a:t> </a:t>
            </a:r>
            <a:r>
              <a:rPr lang="en-US" sz="2700" b="1" i="1" kern="1200" dirty="0" err="1" smtClean="0">
                <a:solidFill>
                  <a:srgbClr val="000510"/>
                </a:solidFill>
              </a:rPr>
              <a:t>hoặc</a:t>
            </a:r>
            <a:r>
              <a:rPr lang="en-US" sz="2700" b="1" i="1" kern="1200" dirty="0" smtClean="0">
                <a:solidFill>
                  <a:srgbClr val="000510"/>
                </a:solidFill>
              </a:rPr>
              <a:t> </a:t>
            </a:r>
            <a:r>
              <a:rPr lang="en-US" sz="2700" b="1" i="1" kern="1200" dirty="0" err="1" smtClean="0">
                <a:solidFill>
                  <a:srgbClr val="000510"/>
                </a:solidFill>
              </a:rPr>
              <a:t>đứt</a:t>
            </a:r>
            <a:r>
              <a:rPr lang="en-US" sz="2700" b="1" i="1" kern="1200" dirty="0" smtClean="0">
                <a:solidFill>
                  <a:srgbClr val="000510"/>
                </a:solidFill>
              </a:rPr>
              <a:t>.</a:t>
            </a:r>
            <a:endParaRPr lang="en-US" sz="2700" b="1" i="1" kern="1200" dirty="0">
              <a:solidFill>
                <a:schemeClr val="tx1">
                  <a:lumMod val="10000"/>
                </a:schemeClr>
              </a:solidFill>
            </a:endParaRPr>
          </a:p>
        </p:txBody>
      </p:sp>
      <p:sp>
        <p:nvSpPr>
          <p:cNvPr id="11" name="Rectangle 10"/>
          <p:cNvSpPr/>
          <p:nvPr/>
        </p:nvSpPr>
        <p:spPr>
          <a:xfrm>
            <a:off x="152400" y="5122380"/>
            <a:ext cx="8763000" cy="680400"/>
          </a:xfrm>
          <a:prstGeom prst="rect">
            <a:avLst/>
          </a:prstGeom>
        </p:spPr>
        <p:style>
          <a:lnRef idx="2">
            <a:schemeClr val="accent2">
              <a:hueOff val="-9048339"/>
              <a:satOff val="0"/>
              <a:lumOff val="2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590550" y="4723860"/>
            <a:ext cx="6134100" cy="797040"/>
          </a:xfrm>
          <a:custGeom>
            <a:avLst/>
            <a:gdLst>
              <a:gd name="connsiteX0" fmla="*/ 0 w 6134100"/>
              <a:gd name="connsiteY0" fmla="*/ 132843 h 797040"/>
              <a:gd name="connsiteX1" fmla="*/ 132843 w 6134100"/>
              <a:gd name="connsiteY1" fmla="*/ 0 h 797040"/>
              <a:gd name="connsiteX2" fmla="*/ 6001257 w 6134100"/>
              <a:gd name="connsiteY2" fmla="*/ 0 h 797040"/>
              <a:gd name="connsiteX3" fmla="*/ 6134100 w 6134100"/>
              <a:gd name="connsiteY3" fmla="*/ 132843 h 797040"/>
              <a:gd name="connsiteX4" fmla="*/ 6134100 w 6134100"/>
              <a:gd name="connsiteY4" fmla="*/ 664197 h 797040"/>
              <a:gd name="connsiteX5" fmla="*/ 6001257 w 6134100"/>
              <a:gd name="connsiteY5" fmla="*/ 797040 h 797040"/>
              <a:gd name="connsiteX6" fmla="*/ 132843 w 6134100"/>
              <a:gd name="connsiteY6" fmla="*/ 797040 h 797040"/>
              <a:gd name="connsiteX7" fmla="*/ 0 w 6134100"/>
              <a:gd name="connsiteY7" fmla="*/ 664197 h 797040"/>
              <a:gd name="connsiteX8" fmla="*/ 0 w 61341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797040">
                <a:moveTo>
                  <a:pt x="0" y="132843"/>
                </a:moveTo>
                <a:cubicBezTo>
                  <a:pt x="0" y="59476"/>
                  <a:pt x="59476" y="0"/>
                  <a:pt x="132843" y="0"/>
                </a:cubicBezTo>
                <a:lnTo>
                  <a:pt x="6001257" y="0"/>
                </a:lnTo>
                <a:cubicBezTo>
                  <a:pt x="6074624" y="0"/>
                  <a:pt x="6134100" y="59476"/>
                  <a:pt x="6134100" y="132843"/>
                </a:cubicBezTo>
                <a:lnTo>
                  <a:pt x="6134100" y="664197"/>
                </a:lnTo>
                <a:cubicBezTo>
                  <a:pt x="6134100" y="737564"/>
                  <a:pt x="6074624" y="797040"/>
                  <a:pt x="6001257" y="797040"/>
                </a:cubicBezTo>
                <a:lnTo>
                  <a:pt x="132843" y="797040"/>
                </a:lnTo>
                <a:cubicBezTo>
                  <a:pt x="59476" y="797040"/>
                  <a:pt x="0" y="737564"/>
                  <a:pt x="0" y="664197"/>
                </a:cubicBezTo>
                <a:lnTo>
                  <a:pt x="0" y="132843"/>
                </a:lnTo>
                <a:close/>
              </a:path>
            </a:pathLst>
          </a:custGeom>
        </p:spPr>
        <p:style>
          <a:lnRef idx="3">
            <a:schemeClr val="lt1">
              <a:hueOff val="0"/>
              <a:satOff val="0"/>
              <a:lumOff val="0"/>
              <a:alphaOff val="0"/>
            </a:schemeClr>
          </a:lnRef>
          <a:fillRef idx="1">
            <a:schemeClr val="accent2">
              <a:hueOff val="-9048339"/>
              <a:satOff val="0"/>
              <a:lumOff val="22745"/>
              <a:alphaOff val="0"/>
            </a:schemeClr>
          </a:fillRef>
          <a:effectRef idx="1">
            <a:schemeClr val="accent2">
              <a:hueOff val="-9048339"/>
              <a:satOff val="0"/>
              <a:lumOff val="22745"/>
              <a:alphaOff val="0"/>
            </a:schemeClr>
          </a:effectRef>
          <a:fontRef idx="minor">
            <a:schemeClr val="lt1"/>
          </a:fontRef>
        </p:style>
        <p:txBody>
          <a:bodyPr spcFirstLastPara="0" vert="horz" wrap="square" lIns="270762" tIns="38908" rIns="270762" bIns="38908" numCol="1" spcCol="1270" anchor="ctr" anchorCtr="0">
            <a:noAutofit/>
          </a:bodyPr>
          <a:lstStyle/>
          <a:p>
            <a:pPr lvl="0" algn="just" defTabSz="1200150">
              <a:lnSpc>
                <a:spcPct val="90000"/>
              </a:lnSpc>
              <a:spcBef>
                <a:spcPct val="0"/>
              </a:spcBef>
              <a:spcAft>
                <a:spcPct val="35000"/>
              </a:spcAft>
            </a:pPr>
            <a:r>
              <a:rPr lang="en-US" sz="2700" b="1" i="1" kern="1200" dirty="0" smtClean="0">
                <a:solidFill>
                  <a:srgbClr val="000510"/>
                </a:solidFill>
                <a:sym typeface="Wingdings"/>
              </a:rPr>
              <a:t> </a:t>
            </a:r>
            <a:r>
              <a:rPr lang="en-US" sz="2700" b="1" i="1" kern="1200" dirty="0" err="1" smtClean="0">
                <a:solidFill>
                  <a:srgbClr val="000510"/>
                </a:solidFill>
              </a:rPr>
              <a:t>Nhưng</a:t>
            </a:r>
            <a:r>
              <a:rPr lang="en-US" sz="2700" b="1" i="1" kern="1200" dirty="0" smtClean="0">
                <a:solidFill>
                  <a:srgbClr val="000510"/>
                </a:solidFill>
              </a:rPr>
              <a:t> </a:t>
            </a:r>
            <a:r>
              <a:rPr lang="en-US" sz="2700" b="1" i="1" kern="1200" dirty="0" err="1" smtClean="0">
                <a:solidFill>
                  <a:srgbClr val="000510"/>
                </a:solidFill>
              </a:rPr>
              <a:t>không</a:t>
            </a:r>
            <a:r>
              <a:rPr lang="en-US" sz="2700" b="1" i="1" kern="1200" dirty="0" smtClean="0">
                <a:solidFill>
                  <a:srgbClr val="000510"/>
                </a:solidFill>
              </a:rPr>
              <a:t> </a:t>
            </a:r>
            <a:r>
              <a:rPr lang="en-US" sz="2700" b="1" i="1" kern="1200" dirty="0" err="1" smtClean="0">
                <a:solidFill>
                  <a:srgbClr val="000510"/>
                </a:solidFill>
              </a:rPr>
              <a:t>làm</a:t>
            </a:r>
            <a:r>
              <a:rPr lang="en-US" sz="2700" b="1" i="1" kern="1200" dirty="0" smtClean="0">
                <a:solidFill>
                  <a:srgbClr val="000510"/>
                </a:solidFill>
              </a:rPr>
              <a:t> </a:t>
            </a:r>
            <a:r>
              <a:rPr lang="en-US" sz="2700" b="1" i="1" kern="1200" dirty="0" err="1" smtClean="0">
                <a:solidFill>
                  <a:srgbClr val="000510"/>
                </a:solidFill>
              </a:rPr>
              <a:t>sai</a:t>
            </a:r>
            <a:r>
              <a:rPr lang="en-US" sz="2700" b="1" i="1" kern="1200" dirty="0" smtClean="0">
                <a:solidFill>
                  <a:srgbClr val="000510"/>
                </a:solidFill>
              </a:rPr>
              <a:t> </a:t>
            </a:r>
            <a:r>
              <a:rPr lang="en-US" sz="2700" b="1" i="1" kern="1200" dirty="0" err="1" smtClean="0">
                <a:solidFill>
                  <a:srgbClr val="000510"/>
                </a:solidFill>
              </a:rPr>
              <a:t>khớp</a:t>
            </a:r>
            <a:r>
              <a:rPr lang="vi-VN" sz="2700" kern="1200" dirty="0" smtClean="0">
                <a:solidFill>
                  <a:srgbClr val="000510"/>
                </a:solidFill>
              </a:rPr>
              <a:t>.</a:t>
            </a:r>
            <a:endParaRPr lang="en-US" sz="2700" b="1" i="1" kern="1200" dirty="0">
              <a:solidFill>
                <a:schemeClr val="tx1">
                  <a:lumMod val="10000"/>
                </a:schemeClr>
              </a:solidFill>
            </a:endParaRPr>
          </a:p>
        </p:txBody>
      </p:sp>
    </p:spTree>
    <p:extLst>
      <p:ext uri="{BB962C8B-B14F-4D97-AF65-F5344CB8AC3E}">
        <p14:creationId xmlns:p14="http://schemas.microsoft.com/office/powerpoint/2010/main" val="41913048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10"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228600"/>
            <a:ext cx="7086600" cy="646331"/>
          </a:xfrm>
          <a:prstGeom prst="rect">
            <a:avLst/>
          </a:prstGeom>
        </p:spPr>
        <p:txBody>
          <a:bodyPr wrap="square">
            <a:spAutoFit/>
          </a:bodyPr>
          <a:lstStyle/>
          <a:p>
            <a:pPr fontAlgn="base">
              <a:spcBef>
                <a:spcPct val="0"/>
              </a:spcBef>
              <a:spcAft>
                <a:spcPct val="0"/>
              </a:spcAft>
            </a:pPr>
            <a:r>
              <a:rPr lang="en-US"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1</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BONG GÂN</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838200" y="890880"/>
            <a:ext cx="3962400" cy="523220"/>
          </a:xfrm>
          <a:prstGeom prst="rect">
            <a:avLst/>
          </a:prstGeom>
          <a:noFill/>
        </p:spPr>
        <p:txBody>
          <a:bodyPr wrap="square" rtlCol="0">
            <a:spAutoFit/>
          </a:bodyPr>
          <a:lstStyle/>
          <a:p>
            <a:pPr fontAlgn="base">
              <a:spcBef>
                <a:spcPct val="0"/>
              </a:spcBef>
              <a:spcAft>
                <a:spcPct val="0"/>
              </a:spcAft>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Triệu</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chứng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cs typeface="Times New Roman" panose="02020603050405020304" pitchFamily="18" charset="0"/>
            </a:endParaRPr>
          </a:p>
        </p:txBody>
      </p:sp>
      <p:sp>
        <p:nvSpPr>
          <p:cNvPr id="4" name="Rectangle 3"/>
          <p:cNvSpPr/>
          <p:nvPr/>
        </p:nvSpPr>
        <p:spPr>
          <a:xfrm>
            <a:off x="152400" y="2072520"/>
            <a:ext cx="8686800" cy="59448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586740" y="1600200"/>
            <a:ext cx="6080760" cy="944640"/>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75952" tIns="46114" rIns="275952" bIns="46114" numCol="1" spcCol="1270" anchor="ctr" anchorCtr="0">
            <a:noAutofit/>
          </a:bodyPr>
          <a:lstStyle/>
          <a:p>
            <a:pPr marL="342900" lvl="0" indent="-342900" algn="just" defTabSz="1066800">
              <a:lnSpc>
                <a:spcPct val="90000"/>
              </a:lnSpc>
              <a:spcBef>
                <a:spcPct val="0"/>
              </a:spcBef>
              <a:spcAft>
                <a:spcPct val="35000"/>
              </a:spcAft>
              <a:buFont typeface="Wingdings"/>
              <a:buChar char="Ä"/>
            </a:pPr>
            <a:r>
              <a:rPr lang="en-US" sz="2400" b="1" i="1" kern="1200" dirty="0" err="1" smtClean="0">
                <a:solidFill>
                  <a:srgbClr val="000510"/>
                </a:solidFill>
                <a:sym typeface="Wingdings"/>
              </a:rPr>
              <a:t>Đau</a:t>
            </a:r>
            <a:r>
              <a:rPr lang="en-US" sz="2400" b="1" i="1" kern="1200" dirty="0" smtClean="0">
                <a:solidFill>
                  <a:srgbClr val="000510"/>
                </a:solidFill>
                <a:sym typeface="Wingdings"/>
              </a:rPr>
              <a:t> </a:t>
            </a:r>
            <a:r>
              <a:rPr lang="en-US" sz="2400" b="1" i="1" kern="1200" dirty="0" err="1" smtClean="0">
                <a:solidFill>
                  <a:srgbClr val="000510"/>
                </a:solidFill>
                <a:sym typeface="Wingdings"/>
              </a:rPr>
              <a:t>nhức</a:t>
            </a:r>
            <a:r>
              <a:rPr lang="en-US" sz="2400" b="1" i="1" kern="1200" dirty="0" smtClean="0">
                <a:solidFill>
                  <a:srgbClr val="000510"/>
                </a:solidFill>
                <a:sym typeface="Wingdings"/>
              </a:rPr>
              <a:t> </a:t>
            </a:r>
            <a:r>
              <a:rPr lang="en-US" sz="2400" b="1" i="1" kern="1200" dirty="0" err="1" smtClean="0">
                <a:solidFill>
                  <a:srgbClr val="000510"/>
                </a:solidFill>
                <a:sym typeface="Wingdings"/>
              </a:rPr>
              <a:t>nơi</a:t>
            </a:r>
            <a:r>
              <a:rPr lang="en-US" sz="2400" b="1" i="1" kern="1200" dirty="0" smtClean="0">
                <a:solidFill>
                  <a:srgbClr val="000510"/>
                </a:solidFill>
                <a:sym typeface="Wingdings"/>
              </a:rPr>
              <a:t> </a:t>
            </a:r>
            <a:r>
              <a:rPr lang="en-US" sz="2400" b="1" i="1" kern="1200" dirty="0" err="1" smtClean="0">
                <a:solidFill>
                  <a:srgbClr val="000510"/>
                </a:solidFill>
                <a:sym typeface="Wingdings"/>
              </a:rPr>
              <a:t>tổn</a:t>
            </a:r>
            <a:r>
              <a:rPr lang="en-US" sz="2400" b="1" i="1" kern="1200" dirty="0" smtClean="0">
                <a:solidFill>
                  <a:srgbClr val="000510"/>
                </a:solidFill>
                <a:sym typeface="Wingdings"/>
              </a:rPr>
              <a:t> </a:t>
            </a:r>
            <a:r>
              <a:rPr lang="en-US" sz="2400" b="1" i="1" kern="1200" dirty="0" err="1" smtClean="0">
                <a:solidFill>
                  <a:srgbClr val="000510"/>
                </a:solidFill>
                <a:sym typeface="Wingdings"/>
              </a:rPr>
              <a:t>thương</a:t>
            </a:r>
            <a:r>
              <a:rPr lang="en-US" sz="2400" b="1" i="1" kern="1200" dirty="0" smtClean="0">
                <a:solidFill>
                  <a:srgbClr val="000510"/>
                </a:solidFill>
                <a:sym typeface="Symbol"/>
              </a:rPr>
              <a:t> </a:t>
            </a:r>
            <a:r>
              <a:rPr lang="en-US" sz="2400" b="1" i="1" kern="1200" dirty="0" err="1" smtClean="0">
                <a:solidFill>
                  <a:srgbClr val="000510"/>
                </a:solidFill>
                <a:sym typeface="Symbol"/>
              </a:rPr>
              <a:t>triệu</a:t>
            </a:r>
            <a:r>
              <a:rPr lang="en-US" sz="2400" b="1" i="1" kern="1200" dirty="0" smtClean="0">
                <a:solidFill>
                  <a:srgbClr val="000510"/>
                </a:solidFill>
                <a:sym typeface="Symbol"/>
              </a:rPr>
              <a:t> </a:t>
            </a:r>
            <a:r>
              <a:rPr lang="en-US" sz="2400" b="1" i="1" kern="1200" dirty="0" err="1" smtClean="0">
                <a:solidFill>
                  <a:srgbClr val="000510"/>
                </a:solidFill>
                <a:sym typeface="Symbol"/>
              </a:rPr>
              <a:t>chứng</a:t>
            </a:r>
            <a:r>
              <a:rPr lang="en-US" sz="2400" b="1" i="1" kern="1200" dirty="0" smtClean="0">
                <a:solidFill>
                  <a:srgbClr val="000510"/>
                </a:solidFill>
                <a:sym typeface="Symbol"/>
              </a:rPr>
              <a:t> </a:t>
            </a:r>
            <a:r>
              <a:rPr lang="en-US" sz="2400" b="1" i="1" kern="1200" dirty="0" err="1" smtClean="0">
                <a:solidFill>
                  <a:srgbClr val="000510"/>
                </a:solidFill>
                <a:sym typeface="Symbol"/>
              </a:rPr>
              <a:t>quan</a:t>
            </a:r>
            <a:r>
              <a:rPr lang="en-US" sz="2400" b="1" i="1" kern="1200" dirty="0" smtClean="0">
                <a:solidFill>
                  <a:srgbClr val="000510"/>
                </a:solidFill>
                <a:sym typeface="Symbol"/>
              </a:rPr>
              <a:t> </a:t>
            </a:r>
            <a:r>
              <a:rPr lang="en-US" sz="2400" b="1" i="1" kern="1200" dirty="0" err="1" smtClean="0">
                <a:solidFill>
                  <a:srgbClr val="000510"/>
                </a:solidFill>
                <a:sym typeface="Symbol"/>
              </a:rPr>
              <a:t>trọng</a:t>
            </a:r>
            <a:r>
              <a:rPr lang="en-US" sz="2400" b="1" i="1" kern="1200" dirty="0" smtClean="0">
                <a:solidFill>
                  <a:srgbClr val="000510"/>
                </a:solidFill>
                <a:sym typeface="Symbol"/>
              </a:rPr>
              <a:t> </a:t>
            </a:r>
            <a:r>
              <a:rPr lang="en-US" sz="2400" b="1" i="1" kern="1200" dirty="0" err="1" smtClean="0">
                <a:solidFill>
                  <a:srgbClr val="000510"/>
                </a:solidFill>
                <a:sym typeface="Symbol"/>
              </a:rPr>
              <a:t>và</a:t>
            </a:r>
            <a:r>
              <a:rPr lang="en-US" sz="2400" b="1" i="1" kern="1200" dirty="0" smtClean="0">
                <a:solidFill>
                  <a:srgbClr val="000510"/>
                </a:solidFill>
                <a:sym typeface="Symbol"/>
              </a:rPr>
              <a:t> </a:t>
            </a:r>
            <a:r>
              <a:rPr lang="en-US" sz="2400" b="1" i="1" kern="1200" dirty="0" err="1" smtClean="0">
                <a:solidFill>
                  <a:srgbClr val="000510"/>
                </a:solidFill>
                <a:sym typeface="Symbol"/>
              </a:rPr>
              <a:t>sớm</a:t>
            </a:r>
            <a:r>
              <a:rPr lang="en-US" sz="2400" b="1" i="1" kern="1200" dirty="0" smtClean="0">
                <a:solidFill>
                  <a:srgbClr val="000510"/>
                </a:solidFill>
                <a:sym typeface="Symbol"/>
              </a:rPr>
              <a:t> </a:t>
            </a:r>
            <a:r>
              <a:rPr lang="en-US" sz="2400" b="1" i="1" kern="1200" dirty="0" err="1" smtClean="0">
                <a:solidFill>
                  <a:srgbClr val="000510"/>
                </a:solidFill>
                <a:sym typeface="Symbol"/>
              </a:rPr>
              <a:t>nhất</a:t>
            </a:r>
            <a:r>
              <a:rPr lang="en-US" sz="2400" b="1" i="1" kern="1200" dirty="0" smtClean="0">
                <a:solidFill>
                  <a:srgbClr val="000510"/>
                </a:solidFill>
              </a:rPr>
              <a:t>.</a:t>
            </a:r>
          </a:p>
        </p:txBody>
      </p:sp>
      <p:sp>
        <p:nvSpPr>
          <p:cNvPr id="8" name="Rectangle 7"/>
          <p:cNvSpPr/>
          <p:nvPr/>
        </p:nvSpPr>
        <p:spPr>
          <a:xfrm>
            <a:off x="152400" y="4375200"/>
            <a:ext cx="8686800" cy="654000"/>
          </a:xfrm>
          <a:prstGeom prst="rect">
            <a:avLst/>
          </a:prstGeom>
        </p:spPr>
        <p:style>
          <a:lnRef idx="2">
            <a:schemeClr val="accent2">
              <a:hueOff val="-4524169"/>
              <a:satOff val="0"/>
              <a:lumOff val="1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86740" y="2895600"/>
            <a:ext cx="6080760" cy="1676400"/>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4524169"/>
              <a:satOff val="0"/>
              <a:lumOff val="11373"/>
              <a:alphaOff val="0"/>
            </a:schemeClr>
          </a:fillRef>
          <a:effectRef idx="1">
            <a:schemeClr val="accent2">
              <a:hueOff val="-4524169"/>
              <a:satOff val="0"/>
              <a:lumOff val="11373"/>
              <a:alphaOff val="0"/>
            </a:schemeClr>
          </a:effectRef>
          <a:fontRef idx="minor">
            <a:schemeClr val="lt1"/>
          </a:fontRef>
        </p:style>
        <p:txBody>
          <a:bodyPr spcFirstLastPara="0" vert="horz" wrap="square" lIns="275952" tIns="46114" rIns="275952" bIns="46114" numCol="1" spcCol="1270" anchor="ctr" anchorCtr="0">
            <a:noAutofit/>
          </a:bodyPr>
          <a:lstStyle/>
          <a:p>
            <a:pPr lvl="0" algn="l" defTabSz="1066800">
              <a:lnSpc>
                <a:spcPct val="90000"/>
              </a:lnSpc>
              <a:spcBef>
                <a:spcPct val="0"/>
              </a:spcBef>
              <a:spcAft>
                <a:spcPct val="35000"/>
              </a:spcAft>
            </a:pPr>
            <a:endParaRPr lang="en-US" sz="2400" b="1" i="1" kern="1200" dirty="0" smtClean="0">
              <a:solidFill>
                <a:srgbClr val="000510"/>
              </a:solidFill>
            </a:endParaRPr>
          </a:p>
          <a:p>
            <a:pPr marL="342900" lvl="0" indent="-342900" algn="l" defTabSz="1066800">
              <a:lnSpc>
                <a:spcPct val="90000"/>
              </a:lnSpc>
              <a:spcBef>
                <a:spcPct val="0"/>
              </a:spcBef>
              <a:spcAft>
                <a:spcPct val="35000"/>
              </a:spcAft>
              <a:buFont typeface="Wingdings"/>
              <a:buChar char="Ä"/>
            </a:pPr>
            <a:r>
              <a:rPr lang="en-US" sz="2400" b="1" i="1" kern="1200" dirty="0" err="1" smtClean="0">
                <a:solidFill>
                  <a:srgbClr val="000510"/>
                </a:solidFill>
                <a:sym typeface="Wingdings"/>
              </a:rPr>
              <a:t>Sưng</a:t>
            </a:r>
            <a:r>
              <a:rPr lang="en-US" sz="2400" b="1" i="1" kern="1200" dirty="0" smtClean="0">
                <a:solidFill>
                  <a:srgbClr val="000510"/>
                </a:solidFill>
                <a:sym typeface="Wingdings"/>
              </a:rPr>
              <a:t> </a:t>
            </a:r>
            <a:r>
              <a:rPr lang="en-US" sz="2400" b="1" i="1" kern="1200" dirty="0" err="1" smtClean="0">
                <a:solidFill>
                  <a:srgbClr val="000510"/>
                </a:solidFill>
                <a:sym typeface="Wingdings"/>
              </a:rPr>
              <a:t>nề</a:t>
            </a:r>
            <a:r>
              <a:rPr lang="en-US" sz="2400" b="1" i="1" kern="1200" dirty="0" smtClean="0">
                <a:solidFill>
                  <a:srgbClr val="000510"/>
                </a:solidFill>
                <a:sym typeface="Wingdings"/>
              </a:rPr>
              <a:t> to, </a:t>
            </a:r>
            <a:r>
              <a:rPr lang="en-US" sz="2400" b="1" i="1" kern="1200" dirty="0" err="1" smtClean="0">
                <a:solidFill>
                  <a:srgbClr val="000510"/>
                </a:solidFill>
                <a:sym typeface="Wingdings"/>
              </a:rPr>
              <a:t>có</a:t>
            </a:r>
            <a:r>
              <a:rPr lang="en-US" sz="2400" b="1" i="1" kern="1200" dirty="0" smtClean="0">
                <a:solidFill>
                  <a:srgbClr val="000510"/>
                </a:solidFill>
                <a:sym typeface="Wingdings"/>
              </a:rPr>
              <a:t> </a:t>
            </a:r>
            <a:r>
              <a:rPr lang="en-US" sz="2400" b="1" i="1" kern="1200" dirty="0" err="1" smtClean="0">
                <a:solidFill>
                  <a:srgbClr val="000510"/>
                </a:solidFill>
                <a:sym typeface="Wingdings"/>
              </a:rPr>
              <a:t>vết</a:t>
            </a:r>
            <a:r>
              <a:rPr lang="en-US" sz="2400" b="1" i="1" kern="1200" dirty="0" smtClean="0">
                <a:solidFill>
                  <a:srgbClr val="000510"/>
                </a:solidFill>
                <a:sym typeface="Wingdings"/>
              </a:rPr>
              <a:t> </a:t>
            </a:r>
            <a:r>
              <a:rPr lang="en-US" sz="2400" b="1" i="1" kern="1200" dirty="0" err="1" smtClean="0">
                <a:solidFill>
                  <a:srgbClr val="000510"/>
                </a:solidFill>
                <a:sym typeface="Wingdings"/>
              </a:rPr>
              <a:t>bầm</a:t>
            </a:r>
            <a:r>
              <a:rPr lang="en-US" sz="2400" b="1" i="1" kern="1200" dirty="0" smtClean="0">
                <a:solidFill>
                  <a:srgbClr val="000510"/>
                </a:solidFill>
                <a:sym typeface="Wingdings"/>
              </a:rPr>
              <a:t> </a:t>
            </a:r>
            <a:r>
              <a:rPr lang="en-US" sz="2400" b="1" i="1" kern="1200" dirty="0" err="1" smtClean="0">
                <a:solidFill>
                  <a:srgbClr val="000510"/>
                </a:solidFill>
                <a:sym typeface="Wingdings"/>
              </a:rPr>
              <a:t>tím</a:t>
            </a:r>
            <a:r>
              <a:rPr lang="en-US" sz="2400" b="1" i="1" kern="1200" dirty="0" smtClean="0">
                <a:solidFill>
                  <a:srgbClr val="000510"/>
                </a:solidFill>
                <a:sym typeface="Wingdings"/>
              </a:rPr>
              <a:t> </a:t>
            </a:r>
            <a:r>
              <a:rPr lang="en-US" sz="2400" b="1" i="1" kern="1200" dirty="0" err="1" smtClean="0">
                <a:solidFill>
                  <a:srgbClr val="000510"/>
                </a:solidFill>
                <a:sym typeface="Wingdings"/>
              </a:rPr>
              <a:t>dưới</a:t>
            </a:r>
            <a:r>
              <a:rPr lang="en-US" sz="2400" b="1" i="1" kern="1200" dirty="0" smtClean="0">
                <a:solidFill>
                  <a:srgbClr val="000510"/>
                </a:solidFill>
                <a:sym typeface="Wingdings"/>
              </a:rPr>
              <a:t> da (do </a:t>
            </a:r>
            <a:r>
              <a:rPr lang="en-US" sz="2400" b="1" i="1" kern="1200" dirty="0" err="1" smtClean="0">
                <a:solidFill>
                  <a:srgbClr val="000510"/>
                </a:solidFill>
                <a:sym typeface="Wingdings"/>
              </a:rPr>
              <a:t>chảy</a:t>
            </a:r>
            <a:r>
              <a:rPr lang="en-US" sz="2400" b="1" i="1" kern="1200" dirty="0" smtClean="0">
                <a:solidFill>
                  <a:srgbClr val="000510"/>
                </a:solidFill>
                <a:sym typeface="Wingdings"/>
              </a:rPr>
              <a:t> </a:t>
            </a:r>
            <a:r>
              <a:rPr lang="en-US" sz="2400" b="1" i="1" kern="1200" dirty="0" err="1" smtClean="0">
                <a:solidFill>
                  <a:srgbClr val="000510"/>
                </a:solidFill>
                <a:sym typeface="Wingdings"/>
              </a:rPr>
              <a:t>máu</a:t>
            </a:r>
            <a:r>
              <a:rPr lang="en-US" sz="2400" b="1" i="1" kern="1200" dirty="0" smtClean="0">
                <a:solidFill>
                  <a:srgbClr val="000510"/>
                </a:solidFill>
                <a:sym typeface="Wingdings"/>
              </a:rPr>
              <a:t>). </a:t>
            </a:r>
          </a:p>
          <a:p>
            <a:pPr marL="342900" lvl="0" indent="-342900" algn="just" defTabSz="1066800">
              <a:lnSpc>
                <a:spcPct val="90000"/>
              </a:lnSpc>
              <a:spcBef>
                <a:spcPct val="0"/>
              </a:spcBef>
              <a:spcAft>
                <a:spcPct val="35000"/>
              </a:spcAft>
              <a:buFont typeface="Wingdings"/>
              <a:buChar char="Ä"/>
            </a:pPr>
            <a:r>
              <a:rPr lang="en-US" sz="2400" b="1" i="1" dirty="0" err="1">
                <a:solidFill>
                  <a:srgbClr val="000510"/>
                </a:solidFill>
                <a:sym typeface="Wingdings"/>
              </a:rPr>
              <a:t>Chiều</a:t>
            </a:r>
            <a:r>
              <a:rPr lang="en-US" sz="2400" b="1" i="1" dirty="0">
                <a:solidFill>
                  <a:srgbClr val="000510"/>
                </a:solidFill>
                <a:sym typeface="Wingdings"/>
              </a:rPr>
              <a:t> </a:t>
            </a:r>
            <a:r>
              <a:rPr lang="en-US" sz="2400" b="1" i="1" dirty="0" err="1">
                <a:solidFill>
                  <a:srgbClr val="000510"/>
                </a:solidFill>
                <a:sym typeface="Wingdings"/>
              </a:rPr>
              <a:t>dài</a:t>
            </a:r>
            <a:r>
              <a:rPr lang="en-US" sz="2400" b="1" i="1" dirty="0">
                <a:solidFill>
                  <a:srgbClr val="000510"/>
                </a:solidFill>
                <a:sym typeface="Wingdings"/>
              </a:rPr>
              <a:t> chi </a:t>
            </a:r>
            <a:r>
              <a:rPr lang="en-US" sz="2400" b="1" i="1" dirty="0" err="1">
                <a:solidFill>
                  <a:srgbClr val="000510"/>
                </a:solidFill>
                <a:sym typeface="Wingdings"/>
              </a:rPr>
              <a:t>bình</a:t>
            </a:r>
            <a:r>
              <a:rPr lang="en-US" sz="2400" b="1" i="1" dirty="0">
                <a:solidFill>
                  <a:srgbClr val="000510"/>
                </a:solidFill>
                <a:sym typeface="Wingdings"/>
              </a:rPr>
              <a:t> </a:t>
            </a:r>
            <a:r>
              <a:rPr lang="en-US" sz="2400" b="1" i="1" dirty="0" err="1">
                <a:solidFill>
                  <a:srgbClr val="000510"/>
                </a:solidFill>
                <a:sym typeface="Wingdings"/>
              </a:rPr>
              <a:t>thường</a:t>
            </a:r>
            <a:r>
              <a:rPr lang="en-US" sz="2400" b="1" i="1" dirty="0">
                <a:solidFill>
                  <a:srgbClr val="000510"/>
                </a:solidFill>
                <a:sym typeface="Wingdings"/>
              </a:rPr>
              <a:t>, </a:t>
            </a:r>
            <a:r>
              <a:rPr lang="en-US" sz="2400" b="1" i="1" dirty="0" err="1">
                <a:solidFill>
                  <a:srgbClr val="000510"/>
                </a:solidFill>
                <a:sym typeface="Wingdings"/>
              </a:rPr>
              <a:t>không</a:t>
            </a:r>
            <a:r>
              <a:rPr lang="en-US" sz="2400" b="1" i="1" dirty="0">
                <a:solidFill>
                  <a:srgbClr val="000510"/>
                </a:solidFill>
                <a:sym typeface="Wingdings"/>
              </a:rPr>
              <a:t> </a:t>
            </a:r>
            <a:r>
              <a:rPr lang="en-US" sz="2400" b="1" i="1" dirty="0" err="1">
                <a:solidFill>
                  <a:srgbClr val="000510"/>
                </a:solidFill>
                <a:sym typeface="Wingdings"/>
              </a:rPr>
              <a:t>biến</a:t>
            </a:r>
            <a:r>
              <a:rPr lang="en-US" sz="2400" b="1" i="1" dirty="0">
                <a:solidFill>
                  <a:srgbClr val="000510"/>
                </a:solidFill>
                <a:sym typeface="Wingdings"/>
              </a:rPr>
              <a:t> </a:t>
            </a:r>
            <a:r>
              <a:rPr lang="en-US" sz="2400" b="1" i="1" dirty="0" err="1">
                <a:solidFill>
                  <a:srgbClr val="000510"/>
                </a:solidFill>
                <a:sym typeface="Wingdings"/>
              </a:rPr>
              <a:t>dạng</a:t>
            </a:r>
            <a:r>
              <a:rPr lang="vi-VN" sz="2400" dirty="0">
                <a:solidFill>
                  <a:srgbClr val="000510"/>
                </a:solidFill>
              </a:rPr>
              <a:t>.</a:t>
            </a:r>
            <a:endParaRPr lang="en-US" sz="2400" b="1" i="1" kern="1200" dirty="0" smtClean="0">
              <a:solidFill>
                <a:srgbClr val="000510"/>
              </a:solidFill>
              <a:sym typeface="Wingdings"/>
            </a:endParaRPr>
          </a:p>
          <a:p>
            <a:pPr marL="342900" lvl="0" indent="-342900" algn="l" defTabSz="1066800">
              <a:lnSpc>
                <a:spcPct val="90000"/>
              </a:lnSpc>
              <a:spcBef>
                <a:spcPct val="0"/>
              </a:spcBef>
              <a:spcAft>
                <a:spcPct val="35000"/>
              </a:spcAft>
              <a:buFont typeface="Wingdings"/>
              <a:buChar char="Ä"/>
            </a:pPr>
            <a:endParaRPr lang="en-US" sz="2400" b="1" i="1" kern="1200" dirty="0">
              <a:solidFill>
                <a:schemeClr val="tx1">
                  <a:lumMod val="10000"/>
                </a:schemeClr>
              </a:solidFill>
            </a:endParaRPr>
          </a:p>
        </p:txBody>
      </p:sp>
      <p:sp>
        <p:nvSpPr>
          <p:cNvPr id="10" name="Rectangle 9"/>
          <p:cNvSpPr/>
          <p:nvPr/>
        </p:nvSpPr>
        <p:spPr>
          <a:xfrm>
            <a:off x="152400" y="5975400"/>
            <a:ext cx="8686800" cy="654000"/>
          </a:xfrm>
          <a:prstGeom prst="rect">
            <a:avLst/>
          </a:prstGeom>
        </p:spPr>
        <p:style>
          <a:lnRef idx="2">
            <a:schemeClr val="accent2">
              <a:hueOff val="-9048339"/>
              <a:satOff val="0"/>
              <a:lumOff val="2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586740" y="5257800"/>
            <a:ext cx="6080760" cy="1189921"/>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9048339"/>
              <a:satOff val="0"/>
              <a:lumOff val="22745"/>
              <a:alphaOff val="0"/>
            </a:schemeClr>
          </a:fillRef>
          <a:effectRef idx="1">
            <a:schemeClr val="accent2">
              <a:hueOff val="-9048339"/>
              <a:satOff val="0"/>
              <a:lumOff val="22745"/>
              <a:alphaOff val="0"/>
            </a:schemeClr>
          </a:effectRef>
          <a:fontRef idx="minor">
            <a:schemeClr val="lt1"/>
          </a:fontRef>
        </p:style>
        <p:txBody>
          <a:bodyPr spcFirstLastPara="0" vert="horz" wrap="square" lIns="275952" tIns="46114" rIns="275952" bIns="46114" numCol="1" spcCol="1270" anchor="ctr" anchorCtr="0">
            <a:noAutofit/>
          </a:bodyPr>
          <a:lstStyle/>
          <a:p>
            <a:pPr lvl="0" algn="just" defTabSz="1066800">
              <a:lnSpc>
                <a:spcPct val="90000"/>
              </a:lnSpc>
              <a:spcBef>
                <a:spcPct val="0"/>
              </a:spcBef>
              <a:spcAft>
                <a:spcPct val="35000"/>
              </a:spcAft>
            </a:pPr>
            <a:r>
              <a:rPr lang="en-US" sz="2400" b="1" i="1" kern="1200" dirty="0" smtClean="0">
                <a:solidFill>
                  <a:srgbClr val="000510"/>
                </a:solidFill>
                <a:sym typeface="Wingdings"/>
              </a:rPr>
              <a:t> </a:t>
            </a:r>
            <a:r>
              <a:rPr lang="en-US" sz="2400" b="1" i="1" kern="1200" dirty="0" err="1" smtClean="0">
                <a:solidFill>
                  <a:srgbClr val="000510"/>
                </a:solidFill>
                <a:sym typeface="Wingdings"/>
              </a:rPr>
              <a:t>Tại</a:t>
            </a:r>
            <a:r>
              <a:rPr lang="en-US" sz="2400" b="1" i="1" kern="1200" dirty="0" smtClean="0">
                <a:solidFill>
                  <a:srgbClr val="000510"/>
                </a:solidFill>
                <a:sym typeface="Wingdings"/>
              </a:rPr>
              <a:t> </a:t>
            </a:r>
            <a:r>
              <a:rPr lang="en-US" sz="2400" b="1" i="1" kern="1200" dirty="0" err="1" smtClean="0">
                <a:solidFill>
                  <a:srgbClr val="000510"/>
                </a:solidFill>
                <a:sym typeface="Wingdings"/>
              </a:rPr>
              <a:t>khớp</a:t>
            </a:r>
            <a:r>
              <a:rPr lang="en-US" sz="2400" b="1" i="1" kern="1200" dirty="0" smtClean="0">
                <a:solidFill>
                  <a:srgbClr val="000510"/>
                </a:solidFill>
                <a:sym typeface="Wingdings"/>
              </a:rPr>
              <a:t> </a:t>
            </a:r>
            <a:r>
              <a:rPr lang="en-US" sz="2400" b="1" i="1" kern="1200" dirty="0" err="1" smtClean="0">
                <a:solidFill>
                  <a:srgbClr val="000510"/>
                </a:solidFill>
                <a:sym typeface="Wingdings"/>
              </a:rPr>
              <a:t>tổn</a:t>
            </a:r>
            <a:r>
              <a:rPr lang="en-US" sz="2400" b="1" i="1" kern="1200" dirty="0" smtClean="0">
                <a:solidFill>
                  <a:srgbClr val="000510"/>
                </a:solidFill>
                <a:sym typeface="Wingdings"/>
              </a:rPr>
              <a:t> </a:t>
            </a:r>
            <a:r>
              <a:rPr lang="en-US" sz="2400" b="1" i="1" kern="1200" dirty="0" err="1" smtClean="0">
                <a:solidFill>
                  <a:srgbClr val="000510"/>
                </a:solidFill>
                <a:sym typeface="Wingdings"/>
              </a:rPr>
              <a:t>thương</a:t>
            </a:r>
            <a:r>
              <a:rPr lang="en-US" sz="2400" b="1" i="1" kern="1200" dirty="0" smtClean="0">
                <a:solidFill>
                  <a:srgbClr val="000510"/>
                </a:solidFill>
                <a:sym typeface="Wingdings"/>
              </a:rPr>
              <a:t> </a:t>
            </a:r>
            <a:r>
              <a:rPr lang="en-US" sz="2400" b="1" i="1" kern="1200" dirty="0" err="1" smtClean="0">
                <a:solidFill>
                  <a:srgbClr val="000510"/>
                </a:solidFill>
                <a:sym typeface="Wingdings"/>
              </a:rPr>
              <a:t>có</a:t>
            </a:r>
            <a:r>
              <a:rPr lang="en-US" sz="2400" b="1" i="1" kern="1200" dirty="0" smtClean="0">
                <a:solidFill>
                  <a:srgbClr val="000510"/>
                </a:solidFill>
                <a:sym typeface="Wingdings"/>
              </a:rPr>
              <a:t> </a:t>
            </a:r>
            <a:r>
              <a:rPr lang="en-US" sz="2400" b="1" i="1" kern="1200" dirty="0" err="1" smtClean="0">
                <a:solidFill>
                  <a:srgbClr val="000510"/>
                </a:solidFill>
                <a:sym typeface="Wingdings"/>
              </a:rPr>
              <a:t>khi</a:t>
            </a:r>
            <a:r>
              <a:rPr lang="en-US" sz="2400" b="1" i="1" kern="1200" dirty="0" smtClean="0">
                <a:solidFill>
                  <a:srgbClr val="000510"/>
                </a:solidFill>
                <a:sym typeface="Wingdings"/>
              </a:rPr>
              <a:t> </a:t>
            </a:r>
            <a:r>
              <a:rPr lang="en-US" sz="2400" b="1" i="1" kern="1200" dirty="0" err="1" smtClean="0">
                <a:solidFill>
                  <a:srgbClr val="000510"/>
                </a:solidFill>
                <a:sym typeface="Wingdings"/>
              </a:rPr>
              <a:t>lỏng</a:t>
            </a:r>
            <a:r>
              <a:rPr lang="en-US" sz="2400" b="1" i="1" kern="1200" dirty="0" smtClean="0">
                <a:solidFill>
                  <a:srgbClr val="000510"/>
                </a:solidFill>
                <a:sym typeface="Wingdings"/>
              </a:rPr>
              <a:t> </a:t>
            </a:r>
            <a:r>
              <a:rPr lang="en-US" sz="2400" b="1" i="1" kern="1200" dirty="0" err="1" smtClean="0">
                <a:solidFill>
                  <a:srgbClr val="000510"/>
                </a:solidFill>
                <a:sym typeface="Wingdings"/>
              </a:rPr>
              <a:t>lẻo</a:t>
            </a:r>
            <a:r>
              <a:rPr lang="en-US" sz="2400" b="1" i="1" kern="1200" dirty="0" smtClean="0">
                <a:solidFill>
                  <a:srgbClr val="000510"/>
                </a:solidFill>
                <a:sym typeface="Wingdings"/>
              </a:rPr>
              <a:t> </a:t>
            </a:r>
            <a:r>
              <a:rPr lang="en-US" sz="2400" b="1" i="1" kern="1200" dirty="0" err="1" smtClean="0">
                <a:solidFill>
                  <a:srgbClr val="000510"/>
                </a:solidFill>
                <a:sym typeface="Wingdings"/>
              </a:rPr>
              <a:t>b.thường</a:t>
            </a:r>
            <a:r>
              <a:rPr lang="en-US" sz="2400" b="1" i="1" kern="1200" dirty="0" smtClean="0">
                <a:solidFill>
                  <a:srgbClr val="000510"/>
                </a:solidFill>
                <a:sym typeface="Wingdings"/>
              </a:rPr>
              <a:t> </a:t>
            </a:r>
            <a:r>
              <a:rPr lang="en-US" sz="2400" b="1" i="1" kern="1200" dirty="0" err="1" smtClean="0">
                <a:solidFill>
                  <a:srgbClr val="000510"/>
                </a:solidFill>
                <a:sym typeface="Wingdings"/>
              </a:rPr>
              <a:t>không</a:t>
            </a:r>
            <a:r>
              <a:rPr lang="en-US" sz="2400" b="1" i="1" kern="1200" dirty="0" smtClean="0">
                <a:solidFill>
                  <a:srgbClr val="000510"/>
                </a:solidFill>
                <a:sym typeface="Wingdings"/>
              </a:rPr>
              <a:t> </a:t>
            </a:r>
            <a:r>
              <a:rPr lang="en-US" sz="2400" b="1" i="1" kern="1200" dirty="0" err="1" smtClean="0">
                <a:solidFill>
                  <a:srgbClr val="000510"/>
                </a:solidFill>
                <a:sym typeface="Wingdings"/>
              </a:rPr>
              <a:t>có</a:t>
            </a:r>
            <a:r>
              <a:rPr lang="en-US" sz="2400" b="1" i="1" kern="1200" dirty="0" smtClean="0">
                <a:solidFill>
                  <a:srgbClr val="000510"/>
                </a:solidFill>
                <a:sym typeface="Wingdings"/>
              </a:rPr>
              <a:t>. </a:t>
            </a:r>
            <a:endParaRPr lang="en-US" sz="2400" kern="1200" dirty="0" smtClean="0">
              <a:solidFill>
                <a:srgbClr val="000510"/>
              </a:solidFill>
            </a:endParaRPr>
          </a:p>
          <a:p>
            <a:pPr lvl="0" algn="just" defTabSz="1066800">
              <a:lnSpc>
                <a:spcPct val="90000"/>
              </a:lnSpc>
              <a:spcBef>
                <a:spcPct val="0"/>
              </a:spcBef>
              <a:spcAft>
                <a:spcPct val="35000"/>
              </a:spcAft>
            </a:pPr>
            <a:r>
              <a:rPr lang="en-US" sz="2400" b="1" i="1" kern="1200" dirty="0" smtClean="0">
                <a:solidFill>
                  <a:srgbClr val="000510"/>
                </a:solidFill>
                <a:sym typeface="Wingdings"/>
              </a:rPr>
              <a:t></a:t>
            </a:r>
            <a:r>
              <a:rPr lang="en-US" sz="2400" b="1" i="1" kern="1200" dirty="0" err="1" smtClean="0">
                <a:solidFill>
                  <a:srgbClr val="000510"/>
                </a:solidFill>
                <a:sym typeface="Wingdings"/>
              </a:rPr>
              <a:t>Vận</a:t>
            </a:r>
            <a:r>
              <a:rPr lang="en-US" sz="2400" b="1" i="1" kern="1200" dirty="0" smtClean="0">
                <a:solidFill>
                  <a:srgbClr val="000510"/>
                </a:solidFill>
                <a:sym typeface="Wingdings"/>
              </a:rPr>
              <a:t> </a:t>
            </a:r>
            <a:r>
              <a:rPr lang="en-US" sz="2400" b="1" i="1" kern="1200" dirty="0" err="1" smtClean="0">
                <a:solidFill>
                  <a:srgbClr val="000510"/>
                </a:solidFill>
                <a:sym typeface="Wingdings"/>
              </a:rPr>
              <a:t>động</a:t>
            </a:r>
            <a:r>
              <a:rPr lang="en-US" sz="2400" b="1" i="1" kern="1200" dirty="0" smtClean="0">
                <a:solidFill>
                  <a:srgbClr val="000510"/>
                </a:solidFill>
                <a:sym typeface="Wingdings"/>
              </a:rPr>
              <a:t> </a:t>
            </a:r>
            <a:r>
              <a:rPr lang="en-US" sz="2400" b="1" i="1" kern="1200" dirty="0" err="1" smtClean="0">
                <a:solidFill>
                  <a:srgbClr val="000510"/>
                </a:solidFill>
                <a:sym typeface="Wingdings"/>
              </a:rPr>
              <a:t>khó</a:t>
            </a:r>
            <a:r>
              <a:rPr lang="en-US" sz="2400" b="1" i="1" kern="1200" dirty="0" smtClean="0">
                <a:solidFill>
                  <a:srgbClr val="000510"/>
                </a:solidFill>
                <a:sym typeface="Wingdings"/>
              </a:rPr>
              <a:t> </a:t>
            </a:r>
            <a:r>
              <a:rPr lang="en-US" sz="2400" b="1" i="1" kern="1200" dirty="0" err="1" smtClean="0">
                <a:solidFill>
                  <a:srgbClr val="000510"/>
                </a:solidFill>
                <a:sym typeface="Wingdings"/>
              </a:rPr>
              <a:t>khăn</a:t>
            </a:r>
            <a:r>
              <a:rPr lang="en-US" sz="2400" b="1" i="1" kern="1200" dirty="0" smtClean="0">
                <a:solidFill>
                  <a:srgbClr val="000510"/>
                </a:solidFill>
                <a:sym typeface="Wingdings"/>
              </a:rPr>
              <a:t>, </a:t>
            </a:r>
            <a:r>
              <a:rPr lang="en-US" sz="2400" b="1" i="1" kern="1200" dirty="0" err="1" smtClean="0">
                <a:solidFill>
                  <a:srgbClr val="000510"/>
                </a:solidFill>
                <a:sym typeface="Wingdings"/>
              </a:rPr>
              <a:t>đau</a:t>
            </a:r>
            <a:r>
              <a:rPr lang="en-US" sz="2400" b="1" i="1" kern="1200" dirty="0" smtClean="0">
                <a:solidFill>
                  <a:srgbClr val="000510"/>
                </a:solidFill>
                <a:sym typeface="Wingdings"/>
              </a:rPr>
              <a:t> </a:t>
            </a:r>
            <a:r>
              <a:rPr lang="en-US" sz="2400" b="1" i="1" kern="1200" dirty="0" err="1" smtClean="0">
                <a:solidFill>
                  <a:srgbClr val="000510"/>
                </a:solidFill>
                <a:sym typeface="Wingdings"/>
              </a:rPr>
              <a:t>nhói</a:t>
            </a:r>
            <a:r>
              <a:rPr lang="en-US" sz="2400" b="1" i="1" kern="1200" dirty="0" smtClean="0">
                <a:solidFill>
                  <a:srgbClr val="000510"/>
                </a:solidFill>
                <a:sym typeface="Wingdings"/>
              </a:rPr>
              <a:t> </a:t>
            </a:r>
            <a:r>
              <a:rPr lang="en-US" sz="2400" b="1" i="1" kern="1200" dirty="0" err="1" smtClean="0">
                <a:solidFill>
                  <a:srgbClr val="000510"/>
                </a:solidFill>
                <a:sym typeface="Wingdings"/>
              </a:rPr>
              <a:t>khi</a:t>
            </a:r>
            <a:r>
              <a:rPr lang="en-US" sz="2400" b="1" i="1" kern="1200" dirty="0" smtClean="0">
                <a:solidFill>
                  <a:srgbClr val="000510"/>
                </a:solidFill>
                <a:sym typeface="Wingdings"/>
              </a:rPr>
              <a:t> </a:t>
            </a:r>
            <a:r>
              <a:rPr lang="en-US" sz="2400" b="1" i="1" kern="1200" dirty="0" err="1" smtClean="0">
                <a:solidFill>
                  <a:srgbClr val="000510"/>
                </a:solidFill>
                <a:sym typeface="Wingdings"/>
              </a:rPr>
              <a:t>c.động</a:t>
            </a:r>
            <a:r>
              <a:rPr lang="en-US" sz="2400" b="1" i="1" kern="1200" dirty="0" smtClean="0">
                <a:solidFill>
                  <a:srgbClr val="000510"/>
                </a:solidFill>
                <a:sym typeface="Wingdings"/>
              </a:rPr>
              <a:t>. </a:t>
            </a:r>
            <a:endParaRPr lang="en-US" sz="2400" b="1" i="1" kern="1200" dirty="0">
              <a:solidFill>
                <a:schemeClr val="tx1">
                  <a:lumMod val="10000"/>
                </a:schemeClr>
              </a:solidFill>
            </a:endParaRPr>
          </a:p>
        </p:txBody>
      </p:sp>
    </p:spTree>
    <p:extLst>
      <p:ext uri="{BB962C8B-B14F-4D97-AF65-F5344CB8AC3E}">
        <p14:creationId xmlns:p14="http://schemas.microsoft.com/office/powerpoint/2010/main" val="12370096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436" y="381000"/>
            <a:ext cx="8663964" cy="584775"/>
          </a:xfrm>
          <a:prstGeom prst="rect">
            <a:avLst/>
          </a:prstGeom>
          <a:noFill/>
        </p:spPr>
        <p:txBody>
          <a:bodyPr wrap="square" rtlCol="0">
            <a:spAutoFit/>
          </a:bodyPr>
          <a:lstStyle/>
          <a:p>
            <a:pPr fontAlgn="base">
              <a:spcBef>
                <a:spcPct val="0"/>
              </a:spcBef>
              <a:spcAft>
                <a:spcPct val="0"/>
              </a:spcAft>
            </a:pPr>
            <a:r>
              <a:rPr lang="vi-VN" sz="3200" b="1" i="1" dirty="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3200"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3200" b="1" i="1" u="sng" dirty="0">
                <a:solidFill>
                  <a:srgbClr val="FF0000"/>
                </a:solidFill>
                <a:latin typeface="Tahoma" panose="020B0604030504040204" pitchFamily="34" charset="0"/>
                <a:ea typeface="Tahoma" panose="020B0604030504040204" pitchFamily="34" charset="0"/>
                <a:cs typeface="Tahoma" panose="020B0604030504040204" pitchFamily="34" charset="0"/>
              </a:rPr>
              <a:t>Cấp cứu ban đầu và cách đề </a:t>
            </a:r>
            <a:r>
              <a:rPr lang="vi-VN"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phòng</a:t>
            </a:r>
            <a:r>
              <a:rPr lang="en-US" sz="32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3200" b="1" i="1" u="sng"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Freeform 2"/>
          <p:cNvSpPr/>
          <p:nvPr/>
        </p:nvSpPr>
        <p:spPr>
          <a:xfrm>
            <a:off x="152443" y="1506128"/>
            <a:ext cx="4201641" cy="1015092"/>
          </a:xfrm>
          <a:custGeom>
            <a:avLst/>
            <a:gdLst>
              <a:gd name="connsiteX0" fmla="*/ 0 w 4201641"/>
              <a:gd name="connsiteY0" fmla="*/ 0 h 1015092"/>
              <a:gd name="connsiteX1" fmla="*/ 4201641 w 4201641"/>
              <a:gd name="connsiteY1" fmla="*/ 0 h 1015092"/>
              <a:gd name="connsiteX2" fmla="*/ 4201641 w 4201641"/>
              <a:gd name="connsiteY2" fmla="*/ 1015092 h 1015092"/>
              <a:gd name="connsiteX3" fmla="*/ 0 w 4201641"/>
              <a:gd name="connsiteY3" fmla="*/ 1015092 h 1015092"/>
              <a:gd name="connsiteX4" fmla="*/ 0 w 4201641"/>
              <a:gd name="connsiteY4" fmla="*/ 0 h 1015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1015092">
                <a:moveTo>
                  <a:pt x="0" y="0"/>
                </a:moveTo>
                <a:lnTo>
                  <a:pt x="4201641" y="0"/>
                </a:lnTo>
                <a:lnTo>
                  <a:pt x="4201641" y="1015092"/>
                </a:lnTo>
                <a:lnTo>
                  <a:pt x="0" y="101509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algn="ctr" defTabSz="1600200" fontAlgn="base">
              <a:lnSpc>
                <a:spcPct val="90000"/>
              </a:lnSpc>
              <a:spcBef>
                <a:spcPct val="0"/>
              </a:spcBef>
              <a:spcAft>
                <a:spcPct val="35000"/>
              </a:spcAft>
            </a:pPr>
            <a:r>
              <a:rPr lang="vi-VN" sz="3200" b="1" i="1" dirty="0" smtClean="0">
                <a:solidFill>
                  <a:srgbClr val="000510"/>
                </a:solidFill>
              </a:rPr>
              <a:t>CẤP CỨU BAN ĐẦU</a:t>
            </a:r>
            <a:endParaRPr lang="en-US" sz="2800" b="1" i="1" dirty="0">
              <a:solidFill>
                <a:srgbClr val="000510"/>
              </a:solidFill>
            </a:endParaRPr>
          </a:p>
        </p:txBody>
      </p:sp>
      <p:sp>
        <p:nvSpPr>
          <p:cNvPr id="5" name="Freeform 4"/>
          <p:cNvSpPr/>
          <p:nvPr/>
        </p:nvSpPr>
        <p:spPr>
          <a:xfrm>
            <a:off x="152443" y="2521221"/>
            <a:ext cx="4201641" cy="3211649"/>
          </a:xfrm>
          <a:custGeom>
            <a:avLst/>
            <a:gdLst>
              <a:gd name="connsiteX0" fmla="*/ 0 w 4201641"/>
              <a:gd name="connsiteY0" fmla="*/ 0 h 3211649"/>
              <a:gd name="connsiteX1" fmla="*/ 4201641 w 4201641"/>
              <a:gd name="connsiteY1" fmla="*/ 0 h 3211649"/>
              <a:gd name="connsiteX2" fmla="*/ 4201641 w 4201641"/>
              <a:gd name="connsiteY2" fmla="*/ 3211649 h 3211649"/>
              <a:gd name="connsiteX3" fmla="*/ 0 w 4201641"/>
              <a:gd name="connsiteY3" fmla="*/ 3211649 h 3211649"/>
              <a:gd name="connsiteX4" fmla="*/ 0 w 4201641"/>
              <a:gd name="connsiteY4" fmla="*/ 0 h 321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3211649">
                <a:moveTo>
                  <a:pt x="0" y="0"/>
                </a:moveTo>
                <a:lnTo>
                  <a:pt x="4201641" y="0"/>
                </a:lnTo>
                <a:lnTo>
                  <a:pt x="4201641" y="3211649"/>
                </a:lnTo>
                <a:lnTo>
                  <a:pt x="0" y="3211649"/>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just" defTabSz="1244600" fontAlgn="base">
              <a:lnSpc>
                <a:spcPct val="90000"/>
              </a:lnSpc>
              <a:spcBef>
                <a:spcPct val="0"/>
              </a:spcBef>
              <a:spcAft>
                <a:spcPct val="15000"/>
              </a:spcAft>
              <a:buFontTx/>
              <a:buChar char="••"/>
            </a:pPr>
            <a:r>
              <a:rPr lang="en-US" sz="2800" b="1" i="1" dirty="0" err="1" smtClean="0">
                <a:solidFill>
                  <a:srgbClr val="808080">
                    <a:lumMod val="50000"/>
                  </a:srgbClr>
                </a:solidFill>
              </a:rPr>
              <a:t>Băng</a:t>
            </a:r>
            <a:r>
              <a:rPr lang="en-US" sz="2800" b="1" i="1" dirty="0" smtClean="0">
                <a:solidFill>
                  <a:srgbClr val="808080">
                    <a:lumMod val="50000"/>
                  </a:srgbClr>
                </a:solidFill>
              </a:rPr>
              <a:t> </a:t>
            </a:r>
            <a:r>
              <a:rPr lang="en-US" sz="2800" b="1" i="1" dirty="0" err="1" smtClean="0">
                <a:solidFill>
                  <a:srgbClr val="808080">
                    <a:lumMod val="50000"/>
                  </a:srgbClr>
                </a:solidFill>
              </a:rPr>
              <a:t>ép</a:t>
            </a:r>
            <a:r>
              <a:rPr lang="en-US" sz="2800" b="1" i="1" dirty="0" smtClean="0">
                <a:solidFill>
                  <a:srgbClr val="808080">
                    <a:lumMod val="50000"/>
                  </a:srgbClr>
                </a:solidFill>
              </a:rPr>
              <a:t> </a:t>
            </a:r>
            <a:r>
              <a:rPr lang="en-US" sz="2800" b="1" i="1" dirty="0" err="1" smtClean="0">
                <a:solidFill>
                  <a:srgbClr val="808080">
                    <a:lumMod val="50000"/>
                  </a:srgbClr>
                </a:solidFill>
              </a:rPr>
              <a:t>nhẹ</a:t>
            </a:r>
            <a:r>
              <a:rPr lang="en-US" sz="2800" b="1" i="1" dirty="0" smtClean="0">
                <a:solidFill>
                  <a:srgbClr val="808080">
                    <a:lumMod val="50000"/>
                  </a:srgbClr>
                </a:solidFill>
              </a:rPr>
              <a:t> </a:t>
            </a:r>
            <a:r>
              <a:rPr lang="en-US" sz="2800" b="1" i="1" dirty="0" err="1" smtClean="0">
                <a:solidFill>
                  <a:srgbClr val="808080">
                    <a:lumMod val="50000"/>
                  </a:srgbClr>
                </a:solidFill>
              </a:rPr>
              <a:t>chống</a:t>
            </a:r>
            <a:r>
              <a:rPr lang="en-US" sz="2800" b="1" i="1" dirty="0" smtClean="0">
                <a:solidFill>
                  <a:srgbClr val="808080">
                    <a:lumMod val="50000"/>
                  </a:srgbClr>
                </a:solidFill>
              </a:rPr>
              <a:t> </a:t>
            </a:r>
            <a:r>
              <a:rPr lang="en-US" sz="2800" b="1" i="1" dirty="0" err="1" smtClean="0">
                <a:solidFill>
                  <a:srgbClr val="808080">
                    <a:lumMod val="50000"/>
                  </a:srgbClr>
                </a:solidFill>
              </a:rPr>
              <a:t>sưng</a:t>
            </a:r>
            <a:r>
              <a:rPr lang="en-US" sz="2800" b="1" i="1" dirty="0" smtClean="0">
                <a:solidFill>
                  <a:srgbClr val="808080">
                    <a:lumMod val="50000"/>
                  </a:srgbClr>
                </a:solidFill>
              </a:rPr>
              <a:t> </a:t>
            </a:r>
            <a:r>
              <a:rPr lang="en-US" sz="2800" b="1" i="1" dirty="0" err="1" smtClean="0">
                <a:solidFill>
                  <a:srgbClr val="808080">
                    <a:lumMod val="50000"/>
                  </a:srgbClr>
                </a:solidFill>
              </a:rPr>
              <a:t>nề</a:t>
            </a:r>
            <a:r>
              <a:rPr lang="en-US" sz="2800" b="1" i="1" dirty="0" smtClean="0">
                <a:solidFill>
                  <a:srgbClr val="808080">
                    <a:lumMod val="50000"/>
                  </a:srgbClr>
                </a:solidFill>
              </a:rPr>
              <a:t>, </a:t>
            </a:r>
            <a:r>
              <a:rPr lang="en-US" sz="2800" b="1" i="1" dirty="0" err="1" smtClean="0">
                <a:solidFill>
                  <a:srgbClr val="808080">
                    <a:lumMod val="50000"/>
                  </a:srgbClr>
                </a:solidFill>
              </a:rPr>
              <a:t>góp</a:t>
            </a:r>
            <a:r>
              <a:rPr lang="en-US" sz="2800" b="1" i="1" dirty="0" smtClean="0">
                <a:solidFill>
                  <a:srgbClr val="808080">
                    <a:lumMod val="50000"/>
                  </a:srgbClr>
                </a:solidFill>
              </a:rPr>
              <a:t> </a:t>
            </a:r>
            <a:r>
              <a:rPr lang="en-US" sz="2800" b="1" i="1" dirty="0" err="1" smtClean="0">
                <a:solidFill>
                  <a:srgbClr val="808080">
                    <a:lumMod val="50000"/>
                  </a:srgbClr>
                </a:solidFill>
              </a:rPr>
              <a:t>phần</a:t>
            </a:r>
            <a:r>
              <a:rPr lang="en-US" sz="2800" b="1" i="1" dirty="0" smtClean="0">
                <a:solidFill>
                  <a:srgbClr val="808080">
                    <a:lumMod val="50000"/>
                  </a:srgbClr>
                </a:solidFill>
              </a:rPr>
              <a:t> </a:t>
            </a:r>
            <a:r>
              <a:rPr lang="en-US" sz="2800" b="1" i="1" dirty="0" err="1" smtClean="0">
                <a:solidFill>
                  <a:srgbClr val="808080">
                    <a:lumMod val="50000"/>
                  </a:srgbClr>
                </a:solidFill>
              </a:rPr>
              <a:t>cố</a:t>
            </a:r>
            <a:r>
              <a:rPr lang="en-US" sz="2800" b="1" i="1" dirty="0" smtClean="0">
                <a:solidFill>
                  <a:srgbClr val="808080">
                    <a:lumMod val="50000"/>
                  </a:srgbClr>
                </a:solidFill>
              </a:rPr>
              <a:t> </a:t>
            </a:r>
            <a:r>
              <a:rPr lang="en-US" sz="2800" b="1" i="1" dirty="0" err="1" smtClean="0">
                <a:solidFill>
                  <a:srgbClr val="808080">
                    <a:lumMod val="50000"/>
                  </a:srgbClr>
                </a:solidFill>
              </a:rPr>
              <a:t>định</a:t>
            </a:r>
            <a:r>
              <a:rPr lang="en-US" sz="2800" b="1" i="1" dirty="0" smtClean="0">
                <a:solidFill>
                  <a:srgbClr val="808080">
                    <a:lumMod val="50000"/>
                  </a:srgbClr>
                </a:solidFill>
              </a:rPr>
              <a:t> </a:t>
            </a:r>
            <a:r>
              <a:rPr lang="en-US" sz="2800" b="1" i="1" dirty="0" err="1" smtClean="0">
                <a:solidFill>
                  <a:srgbClr val="808080">
                    <a:lumMod val="50000"/>
                  </a:srgbClr>
                </a:solidFill>
              </a:rPr>
              <a:t>khớp</a:t>
            </a:r>
            <a:r>
              <a:rPr lang="en-US" sz="2800" b="1" i="1" dirty="0" smtClean="0">
                <a:solidFill>
                  <a:srgbClr val="808080">
                    <a:lumMod val="50000"/>
                  </a:srgbClr>
                </a:solidFill>
              </a:rPr>
              <a:t>. </a:t>
            </a:r>
          </a:p>
          <a:p>
            <a:pPr marL="285750" lvl="1" indent="-285750" algn="just" defTabSz="1244600" fontAlgn="base">
              <a:lnSpc>
                <a:spcPct val="90000"/>
              </a:lnSpc>
              <a:spcBef>
                <a:spcPct val="0"/>
              </a:spcBef>
              <a:spcAft>
                <a:spcPct val="15000"/>
              </a:spcAft>
              <a:buFontTx/>
              <a:buChar char="••"/>
            </a:pPr>
            <a:r>
              <a:rPr lang="en-US" sz="2800" b="1" i="1" dirty="0" err="1" smtClean="0">
                <a:solidFill>
                  <a:srgbClr val="808080">
                    <a:lumMod val="50000"/>
                  </a:srgbClr>
                </a:solidFill>
              </a:rPr>
              <a:t>Chườm</a:t>
            </a:r>
            <a:r>
              <a:rPr lang="en-US" sz="2800" b="1" i="1" dirty="0" smtClean="0">
                <a:solidFill>
                  <a:srgbClr val="808080">
                    <a:lumMod val="50000"/>
                  </a:srgbClr>
                </a:solidFill>
              </a:rPr>
              <a:t> </a:t>
            </a:r>
            <a:r>
              <a:rPr lang="en-US" sz="2800" b="1" i="1" dirty="0" err="1" smtClean="0">
                <a:solidFill>
                  <a:srgbClr val="808080">
                    <a:lumMod val="50000"/>
                  </a:srgbClr>
                </a:solidFill>
              </a:rPr>
              <a:t>lạnh</a:t>
            </a:r>
            <a:r>
              <a:rPr lang="en-US" sz="2800" b="1" i="1" dirty="0" smtClean="0">
                <a:solidFill>
                  <a:srgbClr val="808080">
                    <a:lumMod val="50000"/>
                  </a:srgbClr>
                </a:solidFill>
              </a:rPr>
              <a:t>. </a:t>
            </a:r>
          </a:p>
          <a:p>
            <a:pPr marL="285750" lvl="1" indent="-285750" algn="just" defTabSz="1244600" fontAlgn="base">
              <a:lnSpc>
                <a:spcPct val="90000"/>
              </a:lnSpc>
              <a:spcBef>
                <a:spcPct val="0"/>
              </a:spcBef>
              <a:spcAft>
                <a:spcPct val="15000"/>
              </a:spcAft>
              <a:buFontTx/>
              <a:buChar char="••"/>
            </a:pPr>
            <a:r>
              <a:rPr lang="en-US" sz="2800" b="1" i="1" dirty="0" err="1" smtClean="0">
                <a:solidFill>
                  <a:srgbClr val="808080">
                    <a:lumMod val="50000"/>
                  </a:srgbClr>
                </a:solidFill>
              </a:rPr>
              <a:t>Bất</a:t>
            </a:r>
            <a:r>
              <a:rPr lang="en-US" sz="2800" b="1" i="1" dirty="0" smtClean="0">
                <a:solidFill>
                  <a:srgbClr val="808080">
                    <a:lumMod val="50000"/>
                  </a:srgbClr>
                </a:solidFill>
              </a:rPr>
              <a:t> </a:t>
            </a:r>
            <a:r>
              <a:rPr lang="en-US" sz="2800" b="1" i="1" dirty="0" err="1" smtClean="0">
                <a:solidFill>
                  <a:srgbClr val="808080">
                    <a:lumMod val="50000"/>
                  </a:srgbClr>
                </a:solidFill>
              </a:rPr>
              <a:t>động</a:t>
            </a:r>
            <a:r>
              <a:rPr lang="en-US" sz="2800" b="1" i="1" dirty="0" smtClean="0">
                <a:solidFill>
                  <a:srgbClr val="808080">
                    <a:lumMod val="50000"/>
                  </a:srgbClr>
                </a:solidFill>
              </a:rPr>
              <a:t> chi bong </a:t>
            </a:r>
            <a:r>
              <a:rPr lang="en-US" sz="2800" b="1" i="1" dirty="0" err="1" smtClean="0">
                <a:solidFill>
                  <a:srgbClr val="808080">
                    <a:lumMod val="50000"/>
                  </a:srgbClr>
                </a:solidFill>
              </a:rPr>
              <a:t>gân</a:t>
            </a:r>
            <a:r>
              <a:rPr lang="en-US" sz="2800" b="1" i="1" dirty="0" smtClean="0">
                <a:solidFill>
                  <a:srgbClr val="808080">
                    <a:lumMod val="50000"/>
                  </a:srgbClr>
                </a:solidFill>
              </a:rPr>
              <a:t>. </a:t>
            </a:r>
          </a:p>
          <a:p>
            <a:pPr marL="285750" lvl="1" indent="-285750" algn="just" defTabSz="1244600" fontAlgn="base">
              <a:lnSpc>
                <a:spcPct val="90000"/>
              </a:lnSpc>
              <a:spcBef>
                <a:spcPct val="0"/>
              </a:spcBef>
              <a:spcAft>
                <a:spcPct val="15000"/>
              </a:spcAft>
              <a:buFontTx/>
              <a:buChar char="••"/>
            </a:pPr>
            <a:r>
              <a:rPr lang="en-US" sz="2800" b="1" i="1" dirty="0">
                <a:solidFill>
                  <a:srgbClr val="808080">
                    <a:lumMod val="50000"/>
                  </a:srgbClr>
                </a:solidFill>
              </a:rPr>
              <a:t> </a:t>
            </a:r>
            <a:r>
              <a:rPr lang="en-US" sz="2800" b="1" i="1" dirty="0" err="1" smtClean="0">
                <a:solidFill>
                  <a:srgbClr val="808080">
                    <a:lumMod val="50000"/>
                  </a:srgbClr>
                </a:solidFill>
              </a:rPr>
              <a:t>Nặng</a:t>
            </a:r>
            <a:r>
              <a:rPr lang="en-US" sz="2800" b="1" i="1" dirty="0" smtClean="0">
                <a:solidFill>
                  <a:srgbClr val="808080">
                    <a:lumMod val="50000"/>
                  </a:srgbClr>
                </a:solidFill>
              </a:rPr>
              <a:t> </a:t>
            </a:r>
            <a:r>
              <a:rPr lang="en-US" sz="2800" b="1" i="1" dirty="0" err="1" smtClean="0">
                <a:solidFill>
                  <a:srgbClr val="808080">
                    <a:lumMod val="50000"/>
                  </a:srgbClr>
                </a:solidFill>
              </a:rPr>
              <a:t>chuyển</a:t>
            </a:r>
            <a:r>
              <a:rPr lang="en-US" sz="2800" b="1" i="1" dirty="0" smtClean="0">
                <a:solidFill>
                  <a:srgbClr val="808080">
                    <a:lumMod val="50000"/>
                  </a:srgbClr>
                </a:solidFill>
              </a:rPr>
              <a:t> </a:t>
            </a:r>
            <a:r>
              <a:rPr lang="en-US" sz="2800" b="1" i="1" dirty="0" err="1" smtClean="0">
                <a:solidFill>
                  <a:srgbClr val="808080">
                    <a:lumMod val="50000"/>
                  </a:srgbClr>
                </a:solidFill>
              </a:rPr>
              <a:t>ngay</a:t>
            </a:r>
            <a:r>
              <a:rPr lang="en-US" sz="2800" b="1" i="1" dirty="0" smtClean="0">
                <a:solidFill>
                  <a:srgbClr val="808080">
                    <a:lumMod val="50000"/>
                  </a:srgbClr>
                </a:solidFill>
              </a:rPr>
              <a:t> </a:t>
            </a:r>
            <a:r>
              <a:rPr lang="en-US" sz="2800" b="1" i="1" dirty="0" err="1" smtClean="0">
                <a:solidFill>
                  <a:srgbClr val="808080">
                    <a:lumMod val="50000"/>
                  </a:srgbClr>
                </a:solidFill>
              </a:rPr>
              <a:t>đến</a:t>
            </a:r>
            <a:r>
              <a:rPr lang="en-US" sz="2800" b="1" i="1" dirty="0" smtClean="0">
                <a:solidFill>
                  <a:srgbClr val="808080">
                    <a:lumMod val="50000"/>
                  </a:srgbClr>
                </a:solidFill>
              </a:rPr>
              <a:t> </a:t>
            </a:r>
            <a:r>
              <a:rPr lang="en-US" sz="2800" b="1" i="1" dirty="0" err="1" smtClean="0">
                <a:solidFill>
                  <a:srgbClr val="808080">
                    <a:lumMod val="50000"/>
                  </a:srgbClr>
                </a:solidFill>
              </a:rPr>
              <a:t>cơ</a:t>
            </a:r>
            <a:r>
              <a:rPr lang="en-US" sz="2800" b="1" i="1" dirty="0" smtClean="0">
                <a:solidFill>
                  <a:srgbClr val="808080">
                    <a:lumMod val="50000"/>
                  </a:srgbClr>
                </a:solidFill>
              </a:rPr>
              <a:t> </a:t>
            </a:r>
            <a:r>
              <a:rPr lang="en-US" sz="2800" b="1" i="1" dirty="0" err="1" smtClean="0">
                <a:solidFill>
                  <a:srgbClr val="808080">
                    <a:lumMod val="50000"/>
                  </a:srgbClr>
                </a:solidFill>
              </a:rPr>
              <a:t>sở</a:t>
            </a:r>
            <a:r>
              <a:rPr lang="en-US" sz="2800" b="1" i="1" dirty="0" smtClean="0">
                <a:solidFill>
                  <a:srgbClr val="808080">
                    <a:lumMod val="50000"/>
                  </a:srgbClr>
                </a:solidFill>
              </a:rPr>
              <a:t> y </a:t>
            </a:r>
            <a:r>
              <a:rPr lang="en-US" sz="2800" b="1" i="1" dirty="0" err="1" smtClean="0">
                <a:solidFill>
                  <a:srgbClr val="808080">
                    <a:lumMod val="50000"/>
                  </a:srgbClr>
                </a:solidFill>
              </a:rPr>
              <a:t>tế</a:t>
            </a:r>
            <a:r>
              <a:rPr lang="en-US" sz="2800" b="1" i="1" dirty="0" smtClean="0">
                <a:solidFill>
                  <a:srgbClr val="808080">
                    <a:lumMod val="50000"/>
                  </a:srgbClr>
                </a:solidFill>
              </a:rPr>
              <a:t>. </a:t>
            </a:r>
            <a:endParaRPr lang="en-US" sz="2800" b="1" i="1" dirty="0">
              <a:solidFill>
                <a:srgbClr val="808080">
                  <a:lumMod val="50000"/>
                </a:srgbClr>
              </a:solidFill>
            </a:endParaRPr>
          </a:p>
        </p:txBody>
      </p:sp>
      <p:sp>
        <p:nvSpPr>
          <p:cNvPr id="8" name="Freeform 7"/>
          <p:cNvSpPr/>
          <p:nvPr/>
        </p:nvSpPr>
        <p:spPr>
          <a:xfrm>
            <a:off x="4800600" y="1479494"/>
            <a:ext cx="4201641" cy="1050200"/>
          </a:xfrm>
          <a:custGeom>
            <a:avLst/>
            <a:gdLst>
              <a:gd name="connsiteX0" fmla="*/ 0 w 4201641"/>
              <a:gd name="connsiteY0" fmla="*/ 0 h 1050200"/>
              <a:gd name="connsiteX1" fmla="*/ 4201641 w 4201641"/>
              <a:gd name="connsiteY1" fmla="*/ 0 h 1050200"/>
              <a:gd name="connsiteX2" fmla="*/ 4201641 w 4201641"/>
              <a:gd name="connsiteY2" fmla="*/ 1050200 h 1050200"/>
              <a:gd name="connsiteX3" fmla="*/ 0 w 4201641"/>
              <a:gd name="connsiteY3" fmla="*/ 1050200 h 1050200"/>
              <a:gd name="connsiteX4" fmla="*/ 0 w 4201641"/>
              <a:gd name="connsiteY4" fmla="*/ 0 h 10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1050200">
                <a:moveTo>
                  <a:pt x="0" y="0"/>
                </a:moveTo>
                <a:lnTo>
                  <a:pt x="4201641" y="0"/>
                </a:lnTo>
                <a:lnTo>
                  <a:pt x="4201641" y="1050200"/>
                </a:lnTo>
                <a:lnTo>
                  <a:pt x="0" y="10502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algn="ctr" defTabSz="1600200" fontAlgn="base">
              <a:lnSpc>
                <a:spcPct val="90000"/>
              </a:lnSpc>
              <a:spcBef>
                <a:spcPct val="0"/>
              </a:spcBef>
              <a:spcAft>
                <a:spcPct val="35000"/>
              </a:spcAft>
            </a:pPr>
            <a:r>
              <a:rPr lang="vi-VN" sz="3200" b="1" i="1" dirty="0" smtClean="0">
                <a:solidFill>
                  <a:srgbClr val="000510"/>
                </a:solidFill>
              </a:rPr>
              <a:t>CÁCH ĐỀ PHÒNG</a:t>
            </a:r>
            <a:endParaRPr lang="en-US" sz="2800" b="1" i="1" dirty="0">
              <a:solidFill>
                <a:srgbClr val="000510"/>
              </a:solidFill>
            </a:endParaRPr>
          </a:p>
        </p:txBody>
      </p:sp>
      <p:sp>
        <p:nvSpPr>
          <p:cNvPr id="9" name="Freeform 8"/>
          <p:cNvSpPr/>
          <p:nvPr/>
        </p:nvSpPr>
        <p:spPr>
          <a:xfrm>
            <a:off x="4800645" y="2547855"/>
            <a:ext cx="4201641" cy="3211649"/>
          </a:xfrm>
          <a:custGeom>
            <a:avLst/>
            <a:gdLst>
              <a:gd name="connsiteX0" fmla="*/ 0 w 4201641"/>
              <a:gd name="connsiteY0" fmla="*/ 0 h 3211649"/>
              <a:gd name="connsiteX1" fmla="*/ 4201641 w 4201641"/>
              <a:gd name="connsiteY1" fmla="*/ 0 h 3211649"/>
              <a:gd name="connsiteX2" fmla="*/ 4201641 w 4201641"/>
              <a:gd name="connsiteY2" fmla="*/ 3211649 h 3211649"/>
              <a:gd name="connsiteX3" fmla="*/ 0 w 4201641"/>
              <a:gd name="connsiteY3" fmla="*/ 3211649 h 3211649"/>
              <a:gd name="connsiteX4" fmla="*/ 0 w 4201641"/>
              <a:gd name="connsiteY4" fmla="*/ 0 h 321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41" h="3211649">
                <a:moveTo>
                  <a:pt x="0" y="0"/>
                </a:moveTo>
                <a:lnTo>
                  <a:pt x="4201641" y="0"/>
                </a:lnTo>
                <a:lnTo>
                  <a:pt x="4201641" y="3211649"/>
                </a:lnTo>
                <a:lnTo>
                  <a:pt x="0" y="3211649"/>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lvl="1" indent="-285750" algn="just" defTabSz="1244600" fontAlgn="base">
              <a:lnSpc>
                <a:spcPct val="90000"/>
              </a:lnSpc>
              <a:spcBef>
                <a:spcPct val="0"/>
              </a:spcBef>
              <a:spcAft>
                <a:spcPct val="15000"/>
              </a:spcAft>
              <a:buFontTx/>
              <a:buChar char="••"/>
            </a:pPr>
            <a:r>
              <a:rPr lang="en-US" sz="2800" b="1" i="1" dirty="0" err="1" smtClean="0">
                <a:solidFill>
                  <a:srgbClr val="808080">
                    <a:lumMod val="50000"/>
                  </a:srgbClr>
                </a:solidFill>
              </a:rPr>
              <a:t>Đi</a:t>
            </a:r>
            <a:r>
              <a:rPr lang="en-US" sz="2800" b="1" i="1" dirty="0" smtClean="0">
                <a:solidFill>
                  <a:srgbClr val="808080">
                    <a:lumMod val="50000"/>
                  </a:srgbClr>
                </a:solidFill>
              </a:rPr>
              <a:t> </a:t>
            </a:r>
            <a:r>
              <a:rPr lang="en-US" sz="2800" b="1" i="1" dirty="0" err="1" smtClean="0">
                <a:solidFill>
                  <a:srgbClr val="808080">
                    <a:lumMod val="50000"/>
                  </a:srgbClr>
                </a:solidFill>
              </a:rPr>
              <a:t>lại</a:t>
            </a:r>
            <a:r>
              <a:rPr lang="en-US" sz="2800" b="1" i="1" dirty="0" smtClean="0">
                <a:solidFill>
                  <a:srgbClr val="808080">
                    <a:lumMod val="50000"/>
                  </a:srgbClr>
                </a:solidFill>
              </a:rPr>
              <a:t>, </a:t>
            </a:r>
            <a:r>
              <a:rPr lang="en-US" sz="2800" b="1" i="1" dirty="0" err="1" smtClean="0">
                <a:solidFill>
                  <a:srgbClr val="808080">
                    <a:lumMod val="50000"/>
                  </a:srgbClr>
                </a:solidFill>
              </a:rPr>
              <a:t>chạy</a:t>
            </a:r>
            <a:r>
              <a:rPr lang="en-US" sz="2800" b="1" i="1" dirty="0" smtClean="0">
                <a:solidFill>
                  <a:srgbClr val="808080">
                    <a:lumMod val="50000"/>
                  </a:srgbClr>
                </a:solidFill>
              </a:rPr>
              <a:t> </a:t>
            </a:r>
            <a:r>
              <a:rPr lang="en-US" sz="2800" b="1" i="1" dirty="0" err="1" smtClean="0">
                <a:solidFill>
                  <a:srgbClr val="808080">
                    <a:lumMod val="50000"/>
                  </a:srgbClr>
                </a:solidFill>
              </a:rPr>
              <a:t>nhảy</a:t>
            </a:r>
            <a:r>
              <a:rPr lang="en-US" sz="2800" b="1" i="1" dirty="0" smtClean="0">
                <a:solidFill>
                  <a:srgbClr val="808080">
                    <a:lumMod val="50000"/>
                  </a:srgbClr>
                </a:solidFill>
              </a:rPr>
              <a:t>, </a:t>
            </a:r>
            <a:r>
              <a:rPr lang="en-US" sz="2800" b="1" i="1" dirty="0" err="1" smtClean="0">
                <a:solidFill>
                  <a:srgbClr val="808080">
                    <a:lumMod val="50000"/>
                  </a:srgbClr>
                </a:solidFill>
              </a:rPr>
              <a:t>lao</a:t>
            </a:r>
            <a:r>
              <a:rPr lang="en-US" sz="2800" b="1" i="1" dirty="0" smtClean="0">
                <a:solidFill>
                  <a:srgbClr val="808080">
                    <a:lumMod val="50000"/>
                  </a:srgbClr>
                </a:solidFill>
              </a:rPr>
              <a:t> </a:t>
            </a:r>
            <a:r>
              <a:rPr lang="en-US" sz="2800" b="1" i="1" dirty="0" err="1" smtClean="0">
                <a:solidFill>
                  <a:srgbClr val="808080">
                    <a:lumMod val="50000"/>
                  </a:srgbClr>
                </a:solidFill>
              </a:rPr>
              <a:t>động</a:t>
            </a:r>
            <a:r>
              <a:rPr lang="en-US" sz="2800" b="1" i="1" dirty="0" smtClean="0">
                <a:solidFill>
                  <a:srgbClr val="808080">
                    <a:lumMod val="50000"/>
                  </a:srgbClr>
                </a:solidFill>
              </a:rPr>
              <a:t> </a:t>
            </a:r>
            <a:r>
              <a:rPr lang="en-US" sz="2800" b="1" i="1" dirty="0" err="1" smtClean="0">
                <a:solidFill>
                  <a:srgbClr val="808080">
                    <a:lumMod val="50000"/>
                  </a:srgbClr>
                </a:solidFill>
              </a:rPr>
              <a:t>đúng</a:t>
            </a:r>
            <a:r>
              <a:rPr lang="en-US" sz="2800" b="1" i="1" dirty="0" smtClean="0">
                <a:solidFill>
                  <a:srgbClr val="808080">
                    <a:lumMod val="50000"/>
                  </a:srgbClr>
                </a:solidFill>
              </a:rPr>
              <a:t> </a:t>
            </a:r>
            <a:r>
              <a:rPr lang="en-US" sz="2800" b="1" i="1" dirty="0" err="1" smtClean="0">
                <a:solidFill>
                  <a:srgbClr val="808080">
                    <a:lumMod val="50000"/>
                  </a:srgbClr>
                </a:solidFill>
              </a:rPr>
              <a:t>tư</a:t>
            </a:r>
            <a:r>
              <a:rPr lang="en-US" sz="2800" b="1" i="1" dirty="0" smtClean="0">
                <a:solidFill>
                  <a:srgbClr val="808080">
                    <a:lumMod val="50000"/>
                  </a:srgbClr>
                </a:solidFill>
              </a:rPr>
              <a:t> </a:t>
            </a:r>
            <a:r>
              <a:rPr lang="en-US" sz="2800" b="1" i="1" dirty="0" err="1" smtClean="0">
                <a:solidFill>
                  <a:srgbClr val="808080">
                    <a:lumMod val="50000"/>
                  </a:srgbClr>
                </a:solidFill>
              </a:rPr>
              <a:t>thế</a:t>
            </a:r>
            <a:r>
              <a:rPr lang="en-US" sz="2800" b="1" i="1" dirty="0" smtClean="0">
                <a:solidFill>
                  <a:srgbClr val="808080">
                    <a:lumMod val="50000"/>
                  </a:srgbClr>
                </a:solidFill>
              </a:rPr>
              <a:t>. </a:t>
            </a:r>
          </a:p>
          <a:p>
            <a:pPr marL="285750" lvl="1" indent="-285750" algn="just" defTabSz="1244600" fontAlgn="base">
              <a:lnSpc>
                <a:spcPct val="90000"/>
              </a:lnSpc>
              <a:spcBef>
                <a:spcPct val="0"/>
              </a:spcBef>
              <a:spcAft>
                <a:spcPct val="15000"/>
              </a:spcAft>
              <a:buFontTx/>
              <a:buChar char="••"/>
            </a:pPr>
            <a:r>
              <a:rPr lang="en-US" sz="2800" b="1" i="1" dirty="0" err="1" smtClean="0">
                <a:solidFill>
                  <a:srgbClr val="808080">
                    <a:lumMod val="50000"/>
                  </a:srgbClr>
                </a:solidFill>
              </a:rPr>
              <a:t>Kiểm</a:t>
            </a:r>
            <a:r>
              <a:rPr lang="en-US" sz="2800" b="1" i="1" dirty="0" smtClean="0">
                <a:solidFill>
                  <a:srgbClr val="808080">
                    <a:lumMod val="50000"/>
                  </a:srgbClr>
                </a:solidFill>
              </a:rPr>
              <a:t> </a:t>
            </a:r>
            <a:r>
              <a:rPr lang="en-US" sz="2800" b="1" i="1" dirty="0" err="1" smtClean="0">
                <a:solidFill>
                  <a:srgbClr val="808080">
                    <a:lumMod val="50000"/>
                  </a:srgbClr>
                </a:solidFill>
              </a:rPr>
              <a:t>tra</a:t>
            </a:r>
            <a:r>
              <a:rPr lang="en-US" sz="2800" b="1" i="1" dirty="0" smtClean="0">
                <a:solidFill>
                  <a:srgbClr val="808080">
                    <a:lumMod val="50000"/>
                  </a:srgbClr>
                </a:solidFill>
              </a:rPr>
              <a:t> </a:t>
            </a:r>
            <a:r>
              <a:rPr lang="en-US" sz="2800" b="1" i="1" dirty="0" err="1" smtClean="0">
                <a:solidFill>
                  <a:srgbClr val="808080">
                    <a:lumMod val="50000"/>
                  </a:srgbClr>
                </a:solidFill>
              </a:rPr>
              <a:t>thao</a:t>
            </a:r>
            <a:r>
              <a:rPr lang="en-US" sz="2800" b="1" i="1" dirty="0" smtClean="0">
                <a:solidFill>
                  <a:srgbClr val="808080">
                    <a:lumMod val="50000"/>
                  </a:srgbClr>
                </a:solidFill>
              </a:rPr>
              <a:t> </a:t>
            </a:r>
            <a:r>
              <a:rPr lang="en-US" sz="2800" b="1" i="1" dirty="0" err="1" smtClean="0">
                <a:solidFill>
                  <a:srgbClr val="808080">
                    <a:lumMod val="50000"/>
                  </a:srgbClr>
                </a:solidFill>
              </a:rPr>
              <a:t>trường</a:t>
            </a:r>
            <a:r>
              <a:rPr lang="en-US" sz="2800" b="1" i="1" dirty="0" smtClean="0">
                <a:solidFill>
                  <a:srgbClr val="808080">
                    <a:lumMod val="50000"/>
                  </a:srgbClr>
                </a:solidFill>
              </a:rPr>
              <a:t> </a:t>
            </a:r>
            <a:r>
              <a:rPr lang="en-US" sz="2800" b="1" i="1" dirty="0" err="1" smtClean="0">
                <a:solidFill>
                  <a:srgbClr val="808080">
                    <a:lumMod val="50000"/>
                  </a:srgbClr>
                </a:solidFill>
              </a:rPr>
              <a:t>bãi</a:t>
            </a:r>
            <a:r>
              <a:rPr lang="en-US" sz="2800" b="1" i="1" dirty="0" smtClean="0">
                <a:solidFill>
                  <a:srgbClr val="808080">
                    <a:lumMod val="50000"/>
                  </a:srgbClr>
                </a:solidFill>
              </a:rPr>
              <a:t> </a:t>
            </a:r>
            <a:r>
              <a:rPr lang="en-US" sz="2800" b="1" i="1" dirty="0" err="1" smtClean="0">
                <a:solidFill>
                  <a:srgbClr val="808080">
                    <a:lumMod val="50000"/>
                  </a:srgbClr>
                </a:solidFill>
              </a:rPr>
              <a:t>tập</a:t>
            </a:r>
            <a:r>
              <a:rPr lang="en-US" sz="2800" b="1" i="1" dirty="0" smtClean="0">
                <a:solidFill>
                  <a:srgbClr val="808080">
                    <a:lumMod val="50000"/>
                  </a:srgbClr>
                </a:solidFill>
              </a:rPr>
              <a:t>. </a:t>
            </a:r>
            <a:endParaRPr lang="en-US" sz="2800" i="1" dirty="0">
              <a:solidFill>
                <a:srgbClr val="808080">
                  <a:lumMod val="50000"/>
                </a:srgbClr>
              </a:solidFill>
            </a:endParaRPr>
          </a:p>
        </p:txBody>
      </p:sp>
    </p:spTree>
    <p:extLst>
      <p:ext uri="{BB962C8B-B14F-4D97-AF65-F5344CB8AC3E}">
        <p14:creationId xmlns:p14="http://schemas.microsoft.com/office/powerpoint/2010/main" val="1777957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8534400" cy="257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381000"/>
            <a:ext cx="3087705" cy="646331"/>
          </a:xfrm>
          <a:prstGeom prst="rect">
            <a:avLst/>
          </a:prstGeom>
        </p:spPr>
        <p:txBody>
          <a:bodyPr wrap="none">
            <a:spAutoFit/>
          </a:bodyPr>
          <a:lstStyle/>
          <a:p>
            <a:r>
              <a:rPr lang="en-US"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2</a:t>
            </a:r>
            <a:r>
              <a:rPr lang="vi-VN"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a:solidFill>
                  <a:srgbClr val="C00000"/>
                </a:solidFill>
                <a:latin typeface="Tahoma" panose="020B0604030504040204" pitchFamily="34" charset="0"/>
                <a:ea typeface="Tahoma" panose="020B0604030504040204" pitchFamily="34" charset="0"/>
                <a:cs typeface="Tahoma" panose="020B0604030504040204" pitchFamily="34" charset="0"/>
              </a:rPr>
              <a:t> SAI KHỚP</a:t>
            </a:r>
            <a:endParaRPr lang="en-US" dirty="0"/>
          </a:p>
        </p:txBody>
      </p:sp>
      <p:sp>
        <p:nvSpPr>
          <p:cNvPr id="5" name="Rectangle 4"/>
          <p:cNvSpPr/>
          <p:nvPr/>
        </p:nvSpPr>
        <p:spPr>
          <a:xfrm>
            <a:off x="152400" y="4577400"/>
            <a:ext cx="8763000" cy="6804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590550" y="3962400"/>
            <a:ext cx="6134100" cy="1013520"/>
          </a:xfrm>
          <a:custGeom>
            <a:avLst/>
            <a:gdLst>
              <a:gd name="connsiteX0" fmla="*/ 0 w 6134100"/>
              <a:gd name="connsiteY0" fmla="*/ 132843 h 797040"/>
              <a:gd name="connsiteX1" fmla="*/ 132843 w 6134100"/>
              <a:gd name="connsiteY1" fmla="*/ 0 h 797040"/>
              <a:gd name="connsiteX2" fmla="*/ 6001257 w 6134100"/>
              <a:gd name="connsiteY2" fmla="*/ 0 h 797040"/>
              <a:gd name="connsiteX3" fmla="*/ 6134100 w 6134100"/>
              <a:gd name="connsiteY3" fmla="*/ 132843 h 797040"/>
              <a:gd name="connsiteX4" fmla="*/ 6134100 w 6134100"/>
              <a:gd name="connsiteY4" fmla="*/ 664197 h 797040"/>
              <a:gd name="connsiteX5" fmla="*/ 6001257 w 6134100"/>
              <a:gd name="connsiteY5" fmla="*/ 797040 h 797040"/>
              <a:gd name="connsiteX6" fmla="*/ 132843 w 6134100"/>
              <a:gd name="connsiteY6" fmla="*/ 797040 h 797040"/>
              <a:gd name="connsiteX7" fmla="*/ 0 w 6134100"/>
              <a:gd name="connsiteY7" fmla="*/ 664197 h 797040"/>
              <a:gd name="connsiteX8" fmla="*/ 0 w 61341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797040">
                <a:moveTo>
                  <a:pt x="0" y="132843"/>
                </a:moveTo>
                <a:cubicBezTo>
                  <a:pt x="0" y="59476"/>
                  <a:pt x="59476" y="0"/>
                  <a:pt x="132843" y="0"/>
                </a:cubicBezTo>
                <a:lnTo>
                  <a:pt x="6001257" y="0"/>
                </a:lnTo>
                <a:cubicBezTo>
                  <a:pt x="6074624" y="0"/>
                  <a:pt x="6134100" y="59476"/>
                  <a:pt x="6134100" y="132843"/>
                </a:cubicBezTo>
                <a:lnTo>
                  <a:pt x="6134100" y="664197"/>
                </a:lnTo>
                <a:cubicBezTo>
                  <a:pt x="6134100" y="737564"/>
                  <a:pt x="6074624" y="797040"/>
                  <a:pt x="6001257" y="797040"/>
                </a:cubicBezTo>
                <a:lnTo>
                  <a:pt x="132843" y="797040"/>
                </a:lnTo>
                <a:cubicBezTo>
                  <a:pt x="59476" y="797040"/>
                  <a:pt x="0" y="737564"/>
                  <a:pt x="0" y="664197"/>
                </a:cubicBezTo>
                <a:lnTo>
                  <a:pt x="0" y="13284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70762" tIns="38908" rIns="270762" bIns="38908" numCol="1" spcCol="1270" anchor="ctr" anchorCtr="0">
            <a:noAutofit/>
          </a:bodyPr>
          <a:lstStyle/>
          <a:p>
            <a:pPr lvl="0" algn="just" defTabSz="1200150">
              <a:lnSpc>
                <a:spcPct val="90000"/>
              </a:lnSpc>
              <a:spcBef>
                <a:spcPct val="0"/>
              </a:spcBef>
              <a:spcAft>
                <a:spcPct val="35000"/>
              </a:spcAft>
            </a:pPr>
            <a:r>
              <a:rPr lang="en-US" sz="2400" b="1" i="1" kern="1200" dirty="0" smtClean="0">
                <a:solidFill>
                  <a:srgbClr val="000510"/>
                </a:solidFill>
                <a:sym typeface="Wingdings"/>
              </a:rPr>
              <a:t> </a:t>
            </a:r>
            <a:r>
              <a:rPr lang="en-US" sz="2400" b="1" i="1" kern="1200" dirty="0" err="1" smtClean="0">
                <a:solidFill>
                  <a:srgbClr val="000510"/>
                </a:solidFill>
                <a:sym typeface="Wingdings"/>
              </a:rPr>
              <a:t>Sự</a:t>
            </a:r>
            <a:r>
              <a:rPr lang="en-US" sz="2400" b="1" i="1" kern="1200" dirty="0" smtClean="0">
                <a:solidFill>
                  <a:srgbClr val="000510"/>
                </a:solidFill>
                <a:sym typeface="Wingdings"/>
              </a:rPr>
              <a:t> di </a:t>
            </a:r>
            <a:r>
              <a:rPr lang="en-US" sz="2400" b="1" i="1" kern="1200" dirty="0" err="1" smtClean="0">
                <a:solidFill>
                  <a:srgbClr val="000510"/>
                </a:solidFill>
                <a:sym typeface="Wingdings"/>
              </a:rPr>
              <a:t>lệch</a:t>
            </a:r>
            <a:r>
              <a:rPr lang="en-US" sz="2400" b="1" i="1" kern="1200" dirty="0" smtClean="0">
                <a:solidFill>
                  <a:srgbClr val="000510"/>
                </a:solidFill>
                <a:sym typeface="Wingdings"/>
              </a:rPr>
              <a:t> </a:t>
            </a:r>
            <a:r>
              <a:rPr lang="en-US" sz="2400" b="1" i="1" kern="1200" dirty="0" err="1" smtClean="0">
                <a:solidFill>
                  <a:srgbClr val="000510"/>
                </a:solidFill>
                <a:sym typeface="Wingdings"/>
              </a:rPr>
              <a:t>các</a:t>
            </a:r>
            <a:r>
              <a:rPr lang="en-US" sz="2400" b="1" i="1" kern="1200" dirty="0" smtClean="0">
                <a:solidFill>
                  <a:srgbClr val="000510"/>
                </a:solidFill>
                <a:sym typeface="Wingdings"/>
              </a:rPr>
              <a:t> </a:t>
            </a:r>
            <a:r>
              <a:rPr lang="en-US" sz="2400" b="1" i="1" kern="1200" dirty="0" err="1" smtClean="0">
                <a:solidFill>
                  <a:srgbClr val="000510"/>
                </a:solidFill>
                <a:sym typeface="Wingdings"/>
              </a:rPr>
              <a:t>đầu</a:t>
            </a:r>
            <a:r>
              <a:rPr lang="en-US" sz="2400" b="1" i="1" kern="1200" dirty="0" smtClean="0">
                <a:solidFill>
                  <a:srgbClr val="000510"/>
                </a:solidFill>
                <a:sym typeface="Wingdings"/>
              </a:rPr>
              <a:t> </a:t>
            </a:r>
            <a:r>
              <a:rPr lang="en-US" sz="2400" b="1" i="1" kern="1200" dirty="0" err="1" smtClean="0">
                <a:solidFill>
                  <a:srgbClr val="000510"/>
                </a:solidFill>
                <a:sym typeface="Wingdings"/>
              </a:rPr>
              <a:t>xương</a:t>
            </a:r>
            <a:r>
              <a:rPr lang="en-US" sz="2400" b="1" i="1" kern="1200" dirty="0" smtClean="0">
                <a:solidFill>
                  <a:srgbClr val="000510"/>
                </a:solidFill>
                <a:sym typeface="Wingdings"/>
              </a:rPr>
              <a:t> ở </a:t>
            </a:r>
            <a:r>
              <a:rPr lang="en-US" sz="2400" b="1" i="1" kern="1200" dirty="0" err="1" smtClean="0">
                <a:solidFill>
                  <a:srgbClr val="000510"/>
                </a:solidFill>
                <a:sym typeface="Wingdings"/>
              </a:rPr>
              <a:t>khớp</a:t>
            </a:r>
            <a:r>
              <a:rPr lang="en-US" sz="2400" b="1" i="1" kern="1200" dirty="0" smtClean="0">
                <a:solidFill>
                  <a:srgbClr val="000510"/>
                </a:solidFill>
                <a:sym typeface="Wingdings"/>
              </a:rPr>
              <a:t> </a:t>
            </a:r>
            <a:r>
              <a:rPr lang="en-US" sz="2400" b="1" i="1" kern="1200" dirty="0" err="1" smtClean="0">
                <a:solidFill>
                  <a:srgbClr val="000510"/>
                </a:solidFill>
                <a:sym typeface="Wingdings"/>
              </a:rPr>
              <a:t>một</a:t>
            </a:r>
            <a:r>
              <a:rPr lang="en-US" sz="2400" b="1" i="1" kern="1200" dirty="0" smtClean="0">
                <a:solidFill>
                  <a:srgbClr val="000510"/>
                </a:solidFill>
                <a:sym typeface="Wingdings"/>
              </a:rPr>
              <a:t> </a:t>
            </a:r>
            <a:r>
              <a:rPr lang="en-US" sz="2400" b="1" i="1" kern="1200" dirty="0" err="1" smtClean="0">
                <a:solidFill>
                  <a:srgbClr val="000510"/>
                </a:solidFill>
                <a:sym typeface="Wingdings"/>
              </a:rPr>
              <a:t>phần</a:t>
            </a:r>
            <a:r>
              <a:rPr lang="en-US" sz="2400" b="1" i="1" kern="1200" dirty="0" smtClean="0">
                <a:solidFill>
                  <a:srgbClr val="000510"/>
                </a:solidFill>
                <a:sym typeface="Wingdings"/>
              </a:rPr>
              <a:t> hay </a:t>
            </a:r>
            <a:r>
              <a:rPr lang="en-US" sz="2400" b="1" i="1" kern="1200" dirty="0" err="1" smtClean="0">
                <a:solidFill>
                  <a:srgbClr val="000510"/>
                </a:solidFill>
                <a:sym typeface="Wingdings"/>
              </a:rPr>
              <a:t>hoàn</a:t>
            </a:r>
            <a:r>
              <a:rPr lang="en-US" sz="2400" b="1" i="1" kern="1200" dirty="0" smtClean="0">
                <a:solidFill>
                  <a:srgbClr val="000510"/>
                </a:solidFill>
                <a:sym typeface="Wingdings"/>
              </a:rPr>
              <a:t> </a:t>
            </a:r>
            <a:r>
              <a:rPr lang="en-US" sz="2400" b="1" i="1" kern="1200" dirty="0" err="1" smtClean="0">
                <a:solidFill>
                  <a:srgbClr val="000510"/>
                </a:solidFill>
                <a:sym typeface="Wingdings"/>
              </a:rPr>
              <a:t>toàn</a:t>
            </a:r>
            <a:r>
              <a:rPr lang="en-US" sz="2400" b="1" i="1" kern="1200" dirty="0" smtClean="0">
                <a:solidFill>
                  <a:srgbClr val="000510"/>
                </a:solidFill>
                <a:sym typeface="Wingdings"/>
              </a:rPr>
              <a:t> do </a:t>
            </a:r>
            <a:r>
              <a:rPr lang="en-US" sz="2400" b="1" i="1" kern="1200" dirty="0" err="1" smtClean="0">
                <a:solidFill>
                  <a:srgbClr val="000510"/>
                </a:solidFill>
                <a:sym typeface="Wingdings"/>
              </a:rPr>
              <a:t>chấn</a:t>
            </a:r>
            <a:r>
              <a:rPr lang="en-US" sz="2400" b="1" i="1" kern="1200" dirty="0" smtClean="0">
                <a:solidFill>
                  <a:srgbClr val="000510"/>
                </a:solidFill>
                <a:sym typeface="Wingdings"/>
              </a:rPr>
              <a:t> </a:t>
            </a:r>
            <a:r>
              <a:rPr lang="en-US" sz="2400" b="1" i="1" kern="1200" dirty="0" err="1" smtClean="0">
                <a:solidFill>
                  <a:srgbClr val="000510"/>
                </a:solidFill>
                <a:sym typeface="Wingdings"/>
              </a:rPr>
              <a:t>thương</a:t>
            </a:r>
            <a:r>
              <a:rPr lang="en-US" sz="2400" b="1" i="1" kern="1200" dirty="0" smtClean="0">
                <a:solidFill>
                  <a:srgbClr val="000510"/>
                </a:solidFill>
                <a:sym typeface="Wingdings"/>
              </a:rPr>
              <a:t> </a:t>
            </a:r>
            <a:r>
              <a:rPr lang="en-US" sz="2400" b="1" i="1" kern="1200" dirty="0" err="1" smtClean="0">
                <a:solidFill>
                  <a:srgbClr val="000510"/>
                </a:solidFill>
                <a:sym typeface="Wingdings"/>
              </a:rPr>
              <a:t>mạnh</a:t>
            </a:r>
            <a:r>
              <a:rPr lang="en-US" sz="2400" b="1" i="1" kern="1200" dirty="0" smtClean="0">
                <a:solidFill>
                  <a:srgbClr val="000510"/>
                </a:solidFill>
                <a:sym typeface="Wingdings"/>
              </a:rPr>
              <a:t> </a:t>
            </a:r>
            <a:r>
              <a:rPr lang="en-US" sz="2400" b="1" i="1" kern="1200" dirty="0" err="1" smtClean="0">
                <a:solidFill>
                  <a:srgbClr val="000510"/>
                </a:solidFill>
                <a:sym typeface="Wingdings"/>
              </a:rPr>
              <a:t>gây</a:t>
            </a:r>
            <a:r>
              <a:rPr lang="en-US" sz="2400" b="1" i="1" kern="1200" dirty="0" smtClean="0">
                <a:solidFill>
                  <a:srgbClr val="000510"/>
                </a:solidFill>
                <a:sym typeface="Wingdings"/>
              </a:rPr>
              <a:t> </a:t>
            </a:r>
            <a:r>
              <a:rPr lang="en-US" sz="2400" b="1" i="1" kern="1200" dirty="0" err="1" smtClean="0">
                <a:solidFill>
                  <a:srgbClr val="000510"/>
                </a:solidFill>
                <a:sym typeface="Wingdings"/>
              </a:rPr>
              <a:t>nên</a:t>
            </a:r>
            <a:r>
              <a:rPr lang="en-US" sz="2400" b="1" i="1" kern="1200" dirty="0" smtClean="0">
                <a:solidFill>
                  <a:srgbClr val="000510"/>
                </a:solidFill>
              </a:rPr>
              <a:t>.</a:t>
            </a:r>
            <a:endParaRPr lang="en-US" sz="2400" b="1" i="1" kern="1200" dirty="0">
              <a:solidFill>
                <a:schemeClr val="tx1">
                  <a:lumMod val="10000"/>
                </a:schemeClr>
              </a:solidFill>
            </a:endParaRPr>
          </a:p>
        </p:txBody>
      </p:sp>
      <p:sp>
        <p:nvSpPr>
          <p:cNvPr id="7" name="Rectangle 6"/>
          <p:cNvSpPr/>
          <p:nvPr/>
        </p:nvSpPr>
        <p:spPr>
          <a:xfrm>
            <a:off x="152400" y="5808720"/>
            <a:ext cx="8763000" cy="680400"/>
          </a:xfrm>
          <a:prstGeom prst="rect">
            <a:avLst/>
          </a:prstGeom>
        </p:spPr>
        <p:style>
          <a:lnRef idx="2">
            <a:schemeClr val="accent2">
              <a:hueOff val="-4524169"/>
              <a:satOff val="0"/>
              <a:lumOff val="1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590550" y="5410200"/>
            <a:ext cx="6134100" cy="797040"/>
          </a:xfrm>
          <a:custGeom>
            <a:avLst/>
            <a:gdLst>
              <a:gd name="connsiteX0" fmla="*/ 0 w 6134100"/>
              <a:gd name="connsiteY0" fmla="*/ 132843 h 797040"/>
              <a:gd name="connsiteX1" fmla="*/ 132843 w 6134100"/>
              <a:gd name="connsiteY1" fmla="*/ 0 h 797040"/>
              <a:gd name="connsiteX2" fmla="*/ 6001257 w 6134100"/>
              <a:gd name="connsiteY2" fmla="*/ 0 h 797040"/>
              <a:gd name="connsiteX3" fmla="*/ 6134100 w 6134100"/>
              <a:gd name="connsiteY3" fmla="*/ 132843 h 797040"/>
              <a:gd name="connsiteX4" fmla="*/ 6134100 w 6134100"/>
              <a:gd name="connsiteY4" fmla="*/ 664197 h 797040"/>
              <a:gd name="connsiteX5" fmla="*/ 6001257 w 6134100"/>
              <a:gd name="connsiteY5" fmla="*/ 797040 h 797040"/>
              <a:gd name="connsiteX6" fmla="*/ 132843 w 6134100"/>
              <a:gd name="connsiteY6" fmla="*/ 797040 h 797040"/>
              <a:gd name="connsiteX7" fmla="*/ 0 w 6134100"/>
              <a:gd name="connsiteY7" fmla="*/ 664197 h 797040"/>
              <a:gd name="connsiteX8" fmla="*/ 0 w 6134100"/>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797040">
                <a:moveTo>
                  <a:pt x="0" y="132843"/>
                </a:moveTo>
                <a:cubicBezTo>
                  <a:pt x="0" y="59476"/>
                  <a:pt x="59476" y="0"/>
                  <a:pt x="132843" y="0"/>
                </a:cubicBezTo>
                <a:lnTo>
                  <a:pt x="6001257" y="0"/>
                </a:lnTo>
                <a:cubicBezTo>
                  <a:pt x="6074624" y="0"/>
                  <a:pt x="6134100" y="59476"/>
                  <a:pt x="6134100" y="132843"/>
                </a:cubicBezTo>
                <a:lnTo>
                  <a:pt x="6134100" y="664197"/>
                </a:lnTo>
                <a:cubicBezTo>
                  <a:pt x="6134100" y="737564"/>
                  <a:pt x="6074624" y="797040"/>
                  <a:pt x="6001257" y="797040"/>
                </a:cubicBezTo>
                <a:lnTo>
                  <a:pt x="132843" y="797040"/>
                </a:lnTo>
                <a:cubicBezTo>
                  <a:pt x="59476" y="797040"/>
                  <a:pt x="0" y="737564"/>
                  <a:pt x="0" y="664197"/>
                </a:cubicBezTo>
                <a:lnTo>
                  <a:pt x="0" y="132843"/>
                </a:lnTo>
                <a:close/>
              </a:path>
            </a:pathLst>
          </a:custGeom>
        </p:spPr>
        <p:style>
          <a:lnRef idx="3">
            <a:schemeClr val="lt1">
              <a:hueOff val="0"/>
              <a:satOff val="0"/>
              <a:lumOff val="0"/>
              <a:alphaOff val="0"/>
            </a:schemeClr>
          </a:lnRef>
          <a:fillRef idx="1">
            <a:schemeClr val="accent2">
              <a:hueOff val="-4524169"/>
              <a:satOff val="0"/>
              <a:lumOff val="11373"/>
              <a:alphaOff val="0"/>
            </a:schemeClr>
          </a:fillRef>
          <a:effectRef idx="1">
            <a:schemeClr val="accent2">
              <a:hueOff val="-4524169"/>
              <a:satOff val="0"/>
              <a:lumOff val="11373"/>
              <a:alphaOff val="0"/>
            </a:schemeClr>
          </a:effectRef>
          <a:fontRef idx="minor">
            <a:schemeClr val="lt1"/>
          </a:fontRef>
        </p:style>
        <p:txBody>
          <a:bodyPr spcFirstLastPara="0" vert="horz" wrap="square" lIns="270762" tIns="38908" rIns="270762" bIns="38908" numCol="1" spcCol="1270" anchor="ctr" anchorCtr="0">
            <a:noAutofit/>
          </a:bodyPr>
          <a:lstStyle/>
          <a:p>
            <a:pPr lvl="0" algn="just" defTabSz="1200150">
              <a:lnSpc>
                <a:spcPct val="90000"/>
              </a:lnSpc>
              <a:spcBef>
                <a:spcPct val="0"/>
              </a:spcBef>
              <a:spcAft>
                <a:spcPct val="35000"/>
              </a:spcAft>
            </a:pPr>
            <a:r>
              <a:rPr lang="en-US" sz="2400" b="1" i="1" kern="1200" dirty="0" smtClean="0">
                <a:solidFill>
                  <a:srgbClr val="000510"/>
                </a:solidFill>
                <a:sym typeface="Wingdings"/>
              </a:rPr>
              <a:t> </a:t>
            </a:r>
            <a:r>
              <a:rPr lang="en-US" sz="2400" b="1" i="1" dirty="0" err="1" smtClean="0">
                <a:solidFill>
                  <a:srgbClr val="000510"/>
                </a:solidFill>
                <a:sym typeface="Wingdings"/>
              </a:rPr>
              <a:t>Khớp</a:t>
            </a:r>
            <a:r>
              <a:rPr lang="en-US" sz="2400" b="1" i="1" dirty="0" smtClean="0">
                <a:solidFill>
                  <a:srgbClr val="000510"/>
                </a:solidFill>
                <a:sym typeface="Wingdings"/>
              </a:rPr>
              <a:t> </a:t>
            </a:r>
            <a:r>
              <a:rPr lang="en-US" sz="2400" b="1" i="1" dirty="0" err="1" smtClean="0">
                <a:solidFill>
                  <a:srgbClr val="000510"/>
                </a:solidFill>
                <a:sym typeface="Wingdings"/>
              </a:rPr>
              <a:t>dễ</a:t>
            </a:r>
            <a:r>
              <a:rPr lang="en-US" sz="2400" b="1" i="1" dirty="0" smtClean="0">
                <a:solidFill>
                  <a:srgbClr val="000510"/>
                </a:solidFill>
                <a:sym typeface="Wingdings"/>
              </a:rPr>
              <a:t> </a:t>
            </a:r>
            <a:r>
              <a:rPr lang="en-US" sz="2400" b="1" i="1" dirty="0" err="1" smtClean="0">
                <a:solidFill>
                  <a:srgbClr val="000510"/>
                </a:solidFill>
                <a:sym typeface="Wingdings"/>
              </a:rPr>
              <a:t>bị</a:t>
            </a:r>
            <a:r>
              <a:rPr lang="en-US" sz="2400" b="1" i="1" dirty="0" smtClean="0">
                <a:solidFill>
                  <a:srgbClr val="000510"/>
                </a:solidFill>
                <a:sym typeface="Wingdings"/>
              </a:rPr>
              <a:t> </a:t>
            </a:r>
            <a:r>
              <a:rPr lang="en-US" sz="2400" b="1" i="1" dirty="0" err="1" smtClean="0">
                <a:solidFill>
                  <a:srgbClr val="000510"/>
                </a:solidFill>
                <a:sym typeface="Wingdings"/>
              </a:rPr>
              <a:t>sai</a:t>
            </a:r>
            <a:r>
              <a:rPr lang="en-US" sz="2400" b="1" i="1" dirty="0" smtClean="0">
                <a:solidFill>
                  <a:srgbClr val="000510"/>
                </a:solidFill>
                <a:sym typeface="Wingdings"/>
              </a:rPr>
              <a:t>: </a:t>
            </a:r>
            <a:r>
              <a:rPr lang="en-US" sz="2400" b="1" i="1" dirty="0" err="1" smtClean="0">
                <a:solidFill>
                  <a:srgbClr val="000510"/>
                </a:solidFill>
                <a:sym typeface="Wingdings"/>
              </a:rPr>
              <a:t>khớp</a:t>
            </a:r>
            <a:r>
              <a:rPr lang="en-US" sz="2400" b="1" i="1" dirty="0" smtClean="0">
                <a:solidFill>
                  <a:srgbClr val="000510"/>
                </a:solidFill>
                <a:sym typeface="Wingdings"/>
              </a:rPr>
              <a:t> </a:t>
            </a:r>
            <a:r>
              <a:rPr lang="en-US" sz="2400" b="1" i="1" dirty="0" err="1" smtClean="0">
                <a:solidFill>
                  <a:srgbClr val="000510"/>
                </a:solidFill>
                <a:sym typeface="Wingdings"/>
              </a:rPr>
              <a:t>vai</a:t>
            </a:r>
            <a:r>
              <a:rPr lang="en-US" sz="2400" b="1" i="1" dirty="0" smtClean="0">
                <a:solidFill>
                  <a:srgbClr val="000510"/>
                </a:solidFill>
                <a:sym typeface="Wingdings"/>
              </a:rPr>
              <a:t>, </a:t>
            </a:r>
            <a:r>
              <a:rPr lang="en-US" sz="2400" b="1" i="1" dirty="0" err="1" smtClean="0">
                <a:solidFill>
                  <a:srgbClr val="000510"/>
                </a:solidFill>
                <a:sym typeface="Wingdings"/>
              </a:rPr>
              <a:t>khớp</a:t>
            </a:r>
            <a:r>
              <a:rPr lang="en-US" sz="2400" b="1" i="1" dirty="0" smtClean="0">
                <a:solidFill>
                  <a:srgbClr val="000510"/>
                </a:solidFill>
                <a:sym typeface="Wingdings"/>
              </a:rPr>
              <a:t> </a:t>
            </a:r>
            <a:r>
              <a:rPr lang="en-US" sz="2400" b="1" i="1" dirty="0" err="1" smtClean="0">
                <a:solidFill>
                  <a:srgbClr val="000510"/>
                </a:solidFill>
                <a:sym typeface="Wingdings"/>
              </a:rPr>
              <a:t>khuỷu</a:t>
            </a:r>
            <a:r>
              <a:rPr lang="en-US" sz="2400" b="1" i="1" dirty="0" smtClean="0">
                <a:solidFill>
                  <a:srgbClr val="000510"/>
                </a:solidFill>
                <a:sym typeface="Wingdings"/>
              </a:rPr>
              <a:t>, </a:t>
            </a:r>
            <a:r>
              <a:rPr lang="en-US" sz="2400" b="1" i="1" dirty="0" err="1" smtClean="0">
                <a:solidFill>
                  <a:srgbClr val="000510"/>
                </a:solidFill>
                <a:sym typeface="Wingdings"/>
              </a:rPr>
              <a:t>khớp</a:t>
            </a:r>
            <a:r>
              <a:rPr lang="en-US" sz="2400" b="1" i="1" dirty="0" smtClean="0">
                <a:solidFill>
                  <a:srgbClr val="000510"/>
                </a:solidFill>
                <a:sym typeface="Wingdings"/>
              </a:rPr>
              <a:t> </a:t>
            </a:r>
            <a:r>
              <a:rPr lang="en-US" sz="2400" b="1" i="1" dirty="0" err="1" smtClean="0">
                <a:solidFill>
                  <a:srgbClr val="000510"/>
                </a:solidFill>
                <a:sym typeface="Wingdings"/>
              </a:rPr>
              <a:t>háng</a:t>
            </a:r>
            <a:r>
              <a:rPr lang="en-US" sz="2400" b="1" i="1" kern="1200" dirty="0" smtClean="0">
                <a:solidFill>
                  <a:srgbClr val="000510"/>
                </a:solidFill>
              </a:rPr>
              <a:t>.</a:t>
            </a:r>
            <a:endParaRPr lang="en-US" sz="2400" b="1" i="1" kern="1200" dirty="0">
              <a:solidFill>
                <a:schemeClr val="tx1">
                  <a:lumMod val="10000"/>
                </a:schemeClr>
              </a:solidFill>
            </a:endParaRPr>
          </a:p>
        </p:txBody>
      </p:sp>
      <p:sp>
        <p:nvSpPr>
          <p:cNvPr id="9" name="TextBox 8"/>
          <p:cNvSpPr txBox="1"/>
          <p:nvPr/>
        </p:nvSpPr>
        <p:spPr>
          <a:xfrm>
            <a:off x="618259" y="1076980"/>
            <a:ext cx="3962400" cy="523220"/>
          </a:xfrm>
          <a:prstGeom prst="rect">
            <a:avLst/>
          </a:prstGeom>
          <a:noFill/>
        </p:spPr>
        <p:txBody>
          <a:bodyPr wrap="square" rtlCol="0">
            <a:spAutoFit/>
          </a:bodyPr>
          <a:lstStyle/>
          <a:p>
            <a:pPr fontAlgn="base">
              <a:spcBef>
                <a:spcPct val="0"/>
              </a:spcBef>
              <a:spcAft>
                <a:spcPct val="0"/>
              </a:spcAft>
            </a:pPr>
            <a:r>
              <a:rPr lang="vi-VN"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Đại</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u="sng"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cương</a:t>
            </a:r>
            <a:r>
              <a:rPr lang="en-US" sz="2800" b="1" i="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68902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ppt_x"/>
                                          </p:val>
                                        </p:tav>
                                        <p:tav tm="100000">
                                          <p:val>
                                            <p:strVal val="#ppt_x"/>
                                          </p:val>
                                        </p:tav>
                                      </p:tavLst>
                                    </p:anim>
                                    <p:anim calcmode="lin" valueType="num">
                                      <p:cBhvr additive="base">
                                        <p:cTn id="2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228600"/>
            <a:ext cx="7086600" cy="646331"/>
          </a:xfrm>
          <a:prstGeom prst="rect">
            <a:avLst/>
          </a:prstGeom>
        </p:spPr>
        <p:txBody>
          <a:bodyPr wrap="square">
            <a:spAutoFit/>
          </a:bodyPr>
          <a:lstStyle/>
          <a:p>
            <a:pPr fontAlgn="base">
              <a:spcBef>
                <a:spcPct val="0"/>
              </a:spcBef>
              <a:spcAft>
                <a:spcPct val="0"/>
              </a:spcAft>
            </a:pP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2</a:t>
            </a:r>
            <a:r>
              <a:rPr lang="vi-VN"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r>
              <a:rPr lang="en-US" altLang="en-US"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 SAI KHỚP </a:t>
            </a:r>
            <a:endParaRPr lang="en-US" sz="3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838200" y="890880"/>
            <a:ext cx="3962400" cy="523220"/>
          </a:xfrm>
          <a:prstGeom prst="rect">
            <a:avLst/>
          </a:prstGeom>
          <a:noFill/>
        </p:spPr>
        <p:txBody>
          <a:bodyPr wrap="square" rtlCol="0">
            <a:spAutoFit/>
          </a:bodyPr>
          <a:lstStyle/>
          <a:p>
            <a:pPr fontAlgn="base">
              <a:spcBef>
                <a:spcPct val="0"/>
              </a:spcBef>
              <a:spcAft>
                <a:spcPct val="0"/>
              </a:spcAft>
            </a:pP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b.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Triệu</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i="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chứng</a:t>
            </a:r>
            <a:r>
              <a:rPr lang="en-US" sz="2800" b="1" i="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rgbClr val="002060"/>
              </a:solidFill>
              <a:cs typeface="Times New Roman" panose="02020603050405020304" pitchFamily="18" charset="0"/>
            </a:endParaRPr>
          </a:p>
        </p:txBody>
      </p:sp>
      <p:sp>
        <p:nvSpPr>
          <p:cNvPr id="4" name="Rectangle 3"/>
          <p:cNvSpPr/>
          <p:nvPr/>
        </p:nvSpPr>
        <p:spPr>
          <a:xfrm>
            <a:off x="152400" y="2301120"/>
            <a:ext cx="8686800" cy="59448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586740" y="1600200"/>
            <a:ext cx="6080760" cy="1173240"/>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75952" tIns="46114" rIns="275952" bIns="46114" numCol="1" spcCol="1270" anchor="ctr" anchorCtr="0">
            <a:noAutofit/>
          </a:bodyPr>
          <a:lstStyle/>
          <a:p>
            <a:pPr marL="342900" indent="-342900" algn="just" defTabSz="1066800">
              <a:lnSpc>
                <a:spcPct val="90000"/>
              </a:lnSpc>
              <a:spcBef>
                <a:spcPct val="0"/>
              </a:spcBef>
              <a:spcAft>
                <a:spcPct val="35000"/>
              </a:spcAft>
              <a:buFont typeface="Wingdings"/>
              <a:buChar char="Ä"/>
            </a:pPr>
            <a:r>
              <a:rPr lang="en-US" sz="2400" b="1" i="1" dirty="0" err="1" smtClean="0">
                <a:solidFill>
                  <a:srgbClr val="000510"/>
                </a:solidFill>
                <a:sym typeface="Wingdings"/>
              </a:rPr>
              <a:t>Đau</a:t>
            </a:r>
            <a:r>
              <a:rPr lang="en-US" sz="2400" b="1" i="1" dirty="0" smtClean="0">
                <a:solidFill>
                  <a:srgbClr val="000510"/>
                </a:solidFill>
                <a:sym typeface="Wingdings"/>
              </a:rPr>
              <a:t> </a:t>
            </a:r>
            <a:r>
              <a:rPr lang="en-US" sz="2400" b="1" i="1" dirty="0" err="1" smtClean="0">
                <a:solidFill>
                  <a:srgbClr val="000510"/>
                </a:solidFill>
                <a:sym typeface="Wingdings"/>
              </a:rPr>
              <a:t>dữ</a:t>
            </a:r>
            <a:r>
              <a:rPr lang="en-US" sz="2400" b="1" i="1" dirty="0" smtClean="0">
                <a:solidFill>
                  <a:srgbClr val="000510"/>
                </a:solidFill>
                <a:sym typeface="Wingdings"/>
              </a:rPr>
              <a:t> </a:t>
            </a:r>
            <a:r>
              <a:rPr lang="en-US" sz="2400" b="1" i="1" dirty="0" err="1" smtClean="0">
                <a:solidFill>
                  <a:srgbClr val="000510"/>
                </a:solidFill>
                <a:sym typeface="Wingdings"/>
              </a:rPr>
              <a:t>dội</a:t>
            </a:r>
            <a:r>
              <a:rPr lang="en-US" sz="2400" b="1" i="1" dirty="0" smtClean="0">
                <a:solidFill>
                  <a:srgbClr val="000510"/>
                </a:solidFill>
                <a:sym typeface="Wingdings"/>
              </a:rPr>
              <a:t> </a:t>
            </a:r>
            <a:r>
              <a:rPr lang="en-US" sz="2400" b="1" i="1" dirty="0" err="1" smtClean="0">
                <a:solidFill>
                  <a:srgbClr val="000510"/>
                </a:solidFill>
                <a:sym typeface="Wingdings"/>
              </a:rPr>
              <a:t>liên</a:t>
            </a:r>
            <a:r>
              <a:rPr lang="en-US" sz="2400" b="1" i="1" dirty="0" smtClean="0">
                <a:solidFill>
                  <a:srgbClr val="000510"/>
                </a:solidFill>
                <a:sym typeface="Wingdings"/>
              </a:rPr>
              <a:t> </a:t>
            </a:r>
            <a:r>
              <a:rPr lang="en-US" sz="2400" b="1" i="1" dirty="0" err="1" smtClean="0">
                <a:solidFill>
                  <a:srgbClr val="000510"/>
                </a:solidFill>
                <a:sym typeface="Wingdings"/>
              </a:rPr>
              <a:t>tục</a:t>
            </a:r>
            <a:r>
              <a:rPr lang="en-US" sz="2400" b="1" i="1" dirty="0" smtClean="0">
                <a:solidFill>
                  <a:srgbClr val="000510"/>
                </a:solidFill>
                <a:sym typeface="Wingdings"/>
              </a:rPr>
              <a:t>. </a:t>
            </a:r>
          </a:p>
          <a:p>
            <a:pPr marL="342900" indent="-342900" algn="just" defTabSz="1066800">
              <a:lnSpc>
                <a:spcPct val="90000"/>
              </a:lnSpc>
              <a:spcBef>
                <a:spcPct val="0"/>
              </a:spcBef>
              <a:spcAft>
                <a:spcPct val="35000"/>
              </a:spcAft>
              <a:buFont typeface="Wingdings"/>
              <a:buChar char="Ä"/>
            </a:pPr>
            <a:r>
              <a:rPr lang="en-US" sz="2400" b="1" i="1" dirty="0">
                <a:solidFill>
                  <a:srgbClr val="000510"/>
                </a:solidFill>
                <a:sym typeface="Wingdings"/>
              </a:rPr>
              <a:t> </a:t>
            </a:r>
            <a:r>
              <a:rPr lang="en-US" sz="2400" b="1" i="1" dirty="0" err="1" smtClean="0">
                <a:solidFill>
                  <a:srgbClr val="000510"/>
                </a:solidFill>
                <a:sym typeface="Wingdings"/>
              </a:rPr>
              <a:t>Mất</a:t>
            </a:r>
            <a:r>
              <a:rPr lang="en-US" sz="2400" b="1" i="1" dirty="0" smtClean="0">
                <a:solidFill>
                  <a:srgbClr val="000510"/>
                </a:solidFill>
                <a:sym typeface="Wingdings"/>
              </a:rPr>
              <a:t> </a:t>
            </a:r>
            <a:r>
              <a:rPr lang="en-US" sz="2400" b="1" i="1" dirty="0" err="1" smtClean="0">
                <a:solidFill>
                  <a:srgbClr val="000510"/>
                </a:solidFill>
                <a:sym typeface="Wingdings"/>
              </a:rPr>
              <a:t>vận</a:t>
            </a:r>
            <a:r>
              <a:rPr lang="en-US" sz="2400" b="1" i="1" dirty="0" smtClean="0">
                <a:solidFill>
                  <a:srgbClr val="000510"/>
                </a:solidFill>
                <a:sym typeface="Wingdings"/>
              </a:rPr>
              <a:t> </a:t>
            </a:r>
            <a:r>
              <a:rPr lang="en-US" sz="2400" b="1" i="1" dirty="0" err="1" smtClean="0">
                <a:solidFill>
                  <a:srgbClr val="000510"/>
                </a:solidFill>
                <a:sym typeface="Wingdings"/>
              </a:rPr>
              <a:t>động</a:t>
            </a:r>
            <a:r>
              <a:rPr lang="en-US" sz="2400" b="1" i="1" dirty="0" smtClean="0">
                <a:solidFill>
                  <a:srgbClr val="000510"/>
                </a:solidFill>
                <a:sym typeface="Wingdings"/>
              </a:rPr>
              <a:t> </a:t>
            </a:r>
            <a:r>
              <a:rPr lang="en-US" sz="2400" b="1" i="1" dirty="0" err="1" smtClean="0">
                <a:solidFill>
                  <a:srgbClr val="000510"/>
                </a:solidFill>
                <a:sym typeface="Wingdings"/>
              </a:rPr>
              <a:t>hoàn</a:t>
            </a:r>
            <a:r>
              <a:rPr lang="en-US" sz="2400" b="1" i="1" dirty="0" smtClean="0">
                <a:solidFill>
                  <a:srgbClr val="000510"/>
                </a:solidFill>
                <a:sym typeface="Wingdings"/>
              </a:rPr>
              <a:t> </a:t>
            </a:r>
            <a:r>
              <a:rPr lang="en-US" sz="2400" b="1" i="1" dirty="0" err="1" smtClean="0">
                <a:solidFill>
                  <a:srgbClr val="000510"/>
                </a:solidFill>
                <a:sym typeface="Wingdings"/>
              </a:rPr>
              <a:t>toàn</a:t>
            </a:r>
            <a:r>
              <a:rPr lang="en-US" sz="2400" b="1" i="1" dirty="0" smtClean="0">
                <a:solidFill>
                  <a:srgbClr val="000510"/>
                </a:solidFill>
                <a:sym typeface="Wingdings"/>
              </a:rPr>
              <a:t>, </a:t>
            </a:r>
            <a:r>
              <a:rPr lang="en-US" sz="2400" b="1" i="1" dirty="0" err="1" smtClean="0">
                <a:solidFill>
                  <a:srgbClr val="000510"/>
                </a:solidFill>
                <a:sym typeface="Wingdings"/>
              </a:rPr>
              <a:t>không</a:t>
            </a:r>
            <a:r>
              <a:rPr lang="en-US" sz="2400" b="1" i="1" dirty="0" smtClean="0">
                <a:solidFill>
                  <a:srgbClr val="000510"/>
                </a:solidFill>
                <a:sym typeface="Wingdings"/>
              </a:rPr>
              <a:t> </a:t>
            </a:r>
            <a:r>
              <a:rPr lang="en-US" sz="2400" b="1" i="1" dirty="0" err="1" smtClean="0">
                <a:solidFill>
                  <a:srgbClr val="000510"/>
                </a:solidFill>
                <a:sym typeface="Wingdings"/>
              </a:rPr>
              <a:t>gấp</a:t>
            </a:r>
            <a:r>
              <a:rPr lang="en-US" sz="2400" b="1" i="1" dirty="0" smtClean="0">
                <a:solidFill>
                  <a:srgbClr val="000510"/>
                </a:solidFill>
                <a:sym typeface="Wingdings"/>
              </a:rPr>
              <a:t> </a:t>
            </a:r>
            <a:r>
              <a:rPr lang="en-US" sz="2400" b="1" i="1" dirty="0" err="1" smtClean="0">
                <a:solidFill>
                  <a:srgbClr val="000510"/>
                </a:solidFill>
                <a:sym typeface="Wingdings"/>
              </a:rPr>
              <a:t>duỗi</a:t>
            </a:r>
            <a:r>
              <a:rPr lang="en-US" sz="2400" b="1" i="1" dirty="0" smtClean="0">
                <a:solidFill>
                  <a:srgbClr val="000510"/>
                </a:solidFill>
                <a:sym typeface="Wingdings"/>
              </a:rPr>
              <a:t> </a:t>
            </a:r>
            <a:r>
              <a:rPr lang="en-US" sz="2400" b="1" i="1" dirty="0" err="1" smtClean="0">
                <a:solidFill>
                  <a:srgbClr val="000510"/>
                </a:solidFill>
                <a:sym typeface="Wingdings"/>
              </a:rPr>
              <a:t>được</a:t>
            </a:r>
            <a:r>
              <a:rPr lang="en-US" sz="2400" b="1" i="1" dirty="0" smtClean="0">
                <a:solidFill>
                  <a:srgbClr val="000510"/>
                </a:solidFill>
                <a:sym typeface="Wingdings"/>
              </a:rPr>
              <a:t>. </a:t>
            </a:r>
            <a:endParaRPr lang="en-US" sz="2400" b="1" i="1" dirty="0" smtClean="0">
              <a:solidFill>
                <a:srgbClr val="000510"/>
              </a:solidFill>
            </a:endParaRPr>
          </a:p>
        </p:txBody>
      </p:sp>
      <p:sp>
        <p:nvSpPr>
          <p:cNvPr id="8" name="Rectangle 7"/>
          <p:cNvSpPr/>
          <p:nvPr/>
        </p:nvSpPr>
        <p:spPr>
          <a:xfrm>
            <a:off x="152400" y="4527600"/>
            <a:ext cx="8686800" cy="501600"/>
          </a:xfrm>
          <a:prstGeom prst="rect">
            <a:avLst/>
          </a:prstGeom>
        </p:spPr>
        <p:style>
          <a:lnRef idx="2">
            <a:schemeClr val="accent2">
              <a:hueOff val="-4524169"/>
              <a:satOff val="0"/>
              <a:lumOff val="1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586740" y="3048000"/>
            <a:ext cx="6080760" cy="1676400"/>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4524169"/>
              <a:satOff val="0"/>
              <a:lumOff val="11373"/>
              <a:alphaOff val="0"/>
            </a:schemeClr>
          </a:fillRef>
          <a:effectRef idx="1">
            <a:schemeClr val="accent2">
              <a:hueOff val="-4524169"/>
              <a:satOff val="0"/>
              <a:lumOff val="11373"/>
              <a:alphaOff val="0"/>
            </a:schemeClr>
          </a:effectRef>
          <a:fontRef idx="minor">
            <a:schemeClr val="lt1"/>
          </a:fontRef>
        </p:style>
        <p:txBody>
          <a:bodyPr spcFirstLastPara="0" vert="horz" wrap="square" lIns="275952" tIns="46114" rIns="275952" bIns="46114" numCol="1" spcCol="1270" anchor="ctr" anchorCtr="0">
            <a:noAutofit/>
          </a:bodyPr>
          <a:lstStyle/>
          <a:p>
            <a:pPr defTabSz="1066800">
              <a:lnSpc>
                <a:spcPct val="90000"/>
              </a:lnSpc>
              <a:spcBef>
                <a:spcPct val="0"/>
              </a:spcBef>
              <a:spcAft>
                <a:spcPct val="35000"/>
              </a:spcAft>
            </a:pPr>
            <a:endParaRPr lang="en-US" sz="2400" b="1" i="1" dirty="0" smtClean="0">
              <a:solidFill>
                <a:srgbClr val="000510"/>
              </a:solidFill>
            </a:endParaRPr>
          </a:p>
          <a:p>
            <a:pPr marL="342900" indent="-342900" algn="just" defTabSz="1066800">
              <a:lnSpc>
                <a:spcPct val="90000"/>
              </a:lnSpc>
              <a:spcBef>
                <a:spcPct val="0"/>
              </a:spcBef>
              <a:spcAft>
                <a:spcPct val="35000"/>
              </a:spcAft>
              <a:buFont typeface="Wingdings"/>
              <a:buChar char="Ä"/>
            </a:pPr>
            <a:r>
              <a:rPr lang="en-US" sz="2400" b="1" i="1" dirty="0" err="1" smtClean="0">
                <a:solidFill>
                  <a:srgbClr val="000510"/>
                </a:solidFill>
                <a:sym typeface="Wingdings"/>
              </a:rPr>
              <a:t>Khớp</a:t>
            </a:r>
            <a:r>
              <a:rPr lang="en-US" sz="2400" b="1" i="1" dirty="0" smtClean="0">
                <a:solidFill>
                  <a:srgbClr val="000510"/>
                </a:solidFill>
                <a:sym typeface="Wingdings"/>
              </a:rPr>
              <a:t> </a:t>
            </a:r>
            <a:r>
              <a:rPr lang="en-US" sz="2400" b="1" i="1" dirty="0" err="1" smtClean="0">
                <a:solidFill>
                  <a:srgbClr val="000510"/>
                </a:solidFill>
                <a:sym typeface="Wingdings"/>
              </a:rPr>
              <a:t>bị</a:t>
            </a:r>
            <a:r>
              <a:rPr lang="en-US" sz="2400" b="1" i="1" dirty="0" smtClean="0">
                <a:solidFill>
                  <a:srgbClr val="000510"/>
                </a:solidFill>
                <a:sym typeface="Wingdings"/>
              </a:rPr>
              <a:t> </a:t>
            </a:r>
            <a:r>
              <a:rPr lang="en-US" sz="2400" b="1" i="1" dirty="0" err="1" smtClean="0">
                <a:solidFill>
                  <a:srgbClr val="000510"/>
                </a:solidFill>
                <a:sym typeface="Wingdings"/>
              </a:rPr>
              <a:t>biến</a:t>
            </a:r>
            <a:r>
              <a:rPr lang="en-US" sz="2400" b="1" i="1" dirty="0" smtClean="0">
                <a:solidFill>
                  <a:srgbClr val="000510"/>
                </a:solidFill>
                <a:sym typeface="Wingdings"/>
              </a:rPr>
              <a:t> </a:t>
            </a:r>
            <a:r>
              <a:rPr lang="en-US" sz="2400" b="1" i="1" dirty="0" err="1" smtClean="0">
                <a:solidFill>
                  <a:srgbClr val="000510"/>
                </a:solidFill>
                <a:sym typeface="Wingdings"/>
              </a:rPr>
              <a:t>dạng</a:t>
            </a:r>
            <a:r>
              <a:rPr lang="en-US" sz="2400" b="1" i="1" dirty="0" smtClean="0">
                <a:solidFill>
                  <a:srgbClr val="000510"/>
                </a:solidFill>
                <a:sym typeface="Symbol"/>
              </a:rPr>
              <a:t> </a:t>
            </a:r>
            <a:r>
              <a:rPr lang="en-US" sz="2400" b="1" i="1" dirty="0" err="1" smtClean="0">
                <a:solidFill>
                  <a:srgbClr val="000510"/>
                </a:solidFill>
                <a:sym typeface="Symbol"/>
              </a:rPr>
              <a:t>dấu</a:t>
            </a:r>
            <a:r>
              <a:rPr lang="en-US" sz="2400" b="1" i="1" dirty="0" smtClean="0">
                <a:solidFill>
                  <a:srgbClr val="000510"/>
                </a:solidFill>
                <a:sym typeface="Symbol"/>
              </a:rPr>
              <a:t> </a:t>
            </a:r>
            <a:r>
              <a:rPr lang="en-US" sz="2400" b="1" i="1" dirty="0" err="1" smtClean="0">
                <a:solidFill>
                  <a:srgbClr val="000510"/>
                </a:solidFill>
                <a:sym typeface="Symbol"/>
              </a:rPr>
              <a:t>hiệu</a:t>
            </a:r>
            <a:r>
              <a:rPr lang="en-US" sz="2400" b="1" i="1" dirty="0" smtClean="0">
                <a:solidFill>
                  <a:srgbClr val="000510"/>
                </a:solidFill>
                <a:sym typeface="Symbol"/>
              </a:rPr>
              <a:t> </a:t>
            </a:r>
            <a:r>
              <a:rPr lang="en-US" sz="2400" b="1" i="1" dirty="0" err="1" smtClean="0">
                <a:solidFill>
                  <a:srgbClr val="000510"/>
                </a:solidFill>
                <a:sym typeface="Symbol"/>
              </a:rPr>
              <a:t>dễ</a:t>
            </a:r>
            <a:r>
              <a:rPr lang="en-US" sz="2400" b="1" i="1" dirty="0" smtClean="0">
                <a:solidFill>
                  <a:srgbClr val="000510"/>
                </a:solidFill>
                <a:sym typeface="Symbol"/>
              </a:rPr>
              <a:t> </a:t>
            </a:r>
            <a:r>
              <a:rPr lang="en-US" sz="2400" b="1" i="1" dirty="0" err="1" smtClean="0">
                <a:solidFill>
                  <a:srgbClr val="000510"/>
                </a:solidFill>
                <a:sym typeface="Symbol"/>
              </a:rPr>
              <a:t>nhận</a:t>
            </a:r>
            <a:r>
              <a:rPr lang="en-US" sz="2400" b="1" i="1" dirty="0" smtClean="0">
                <a:solidFill>
                  <a:srgbClr val="000510"/>
                </a:solidFill>
                <a:sym typeface="Symbol"/>
              </a:rPr>
              <a:t> </a:t>
            </a:r>
            <a:r>
              <a:rPr lang="en-US" sz="2400" b="1" i="1" dirty="0" err="1" smtClean="0">
                <a:solidFill>
                  <a:srgbClr val="000510"/>
                </a:solidFill>
                <a:sym typeface="Symbol"/>
              </a:rPr>
              <a:t>biết</a:t>
            </a:r>
            <a:r>
              <a:rPr lang="en-US" sz="2400" b="1" i="1" dirty="0" smtClean="0">
                <a:solidFill>
                  <a:srgbClr val="000510"/>
                </a:solidFill>
                <a:sym typeface="Symbol"/>
              </a:rPr>
              <a:t>, </a:t>
            </a:r>
            <a:r>
              <a:rPr lang="en-US" sz="2400" b="1" i="1" dirty="0" err="1" smtClean="0">
                <a:solidFill>
                  <a:srgbClr val="000510"/>
                </a:solidFill>
                <a:sym typeface="Symbol"/>
              </a:rPr>
              <a:t>đầu</a:t>
            </a:r>
            <a:r>
              <a:rPr lang="en-US" sz="2400" b="1" i="1" dirty="0" smtClean="0">
                <a:solidFill>
                  <a:srgbClr val="000510"/>
                </a:solidFill>
                <a:sym typeface="Symbol"/>
              </a:rPr>
              <a:t> </a:t>
            </a:r>
            <a:r>
              <a:rPr lang="en-US" sz="2400" b="1" i="1" dirty="0" err="1" smtClean="0">
                <a:solidFill>
                  <a:srgbClr val="000510"/>
                </a:solidFill>
                <a:sym typeface="Symbol"/>
              </a:rPr>
              <a:t>xương</a:t>
            </a:r>
            <a:r>
              <a:rPr lang="en-US" sz="2400" b="1" i="1" dirty="0" smtClean="0">
                <a:solidFill>
                  <a:srgbClr val="000510"/>
                </a:solidFill>
                <a:sym typeface="Symbol"/>
              </a:rPr>
              <a:t> </a:t>
            </a:r>
            <a:r>
              <a:rPr lang="en-US" sz="2400" b="1" i="1" dirty="0" err="1" smtClean="0">
                <a:solidFill>
                  <a:srgbClr val="000510"/>
                </a:solidFill>
                <a:sym typeface="Symbol"/>
              </a:rPr>
              <a:t>lồi</a:t>
            </a:r>
            <a:r>
              <a:rPr lang="en-US" sz="2400" b="1" i="1" dirty="0" smtClean="0">
                <a:solidFill>
                  <a:srgbClr val="000510"/>
                </a:solidFill>
                <a:sym typeface="Symbol"/>
              </a:rPr>
              <a:t> </a:t>
            </a:r>
            <a:r>
              <a:rPr lang="en-US" sz="2400" b="1" i="1" dirty="0" err="1" smtClean="0">
                <a:solidFill>
                  <a:srgbClr val="000510"/>
                </a:solidFill>
                <a:sym typeface="Symbol"/>
              </a:rPr>
              <a:t>ra</a:t>
            </a:r>
            <a:r>
              <a:rPr lang="en-US" sz="2400" b="1" i="1" dirty="0" smtClean="0">
                <a:solidFill>
                  <a:srgbClr val="000510"/>
                </a:solidFill>
                <a:sym typeface="Symbol"/>
              </a:rPr>
              <a:t> </a:t>
            </a:r>
            <a:r>
              <a:rPr lang="en-US" sz="2400" b="1" i="1" dirty="0" err="1" smtClean="0">
                <a:solidFill>
                  <a:srgbClr val="000510"/>
                </a:solidFill>
                <a:sym typeface="Symbol"/>
              </a:rPr>
              <a:t>sờ</a:t>
            </a:r>
            <a:r>
              <a:rPr lang="en-US" sz="2400" b="1" i="1" dirty="0" smtClean="0">
                <a:solidFill>
                  <a:srgbClr val="000510"/>
                </a:solidFill>
                <a:sym typeface="Symbol"/>
              </a:rPr>
              <a:t> </a:t>
            </a:r>
            <a:r>
              <a:rPr lang="en-US" sz="2400" b="1" i="1" dirty="0" err="1" smtClean="0">
                <a:solidFill>
                  <a:srgbClr val="000510"/>
                </a:solidFill>
                <a:sym typeface="Symbol"/>
              </a:rPr>
              <a:t>thấy</a:t>
            </a:r>
            <a:r>
              <a:rPr lang="en-US" sz="2400" b="1" i="1" dirty="0" smtClean="0">
                <a:solidFill>
                  <a:srgbClr val="000510"/>
                </a:solidFill>
                <a:sym typeface="Symbol"/>
              </a:rPr>
              <a:t> </a:t>
            </a:r>
            <a:r>
              <a:rPr lang="en-US" sz="2400" b="1" i="1" dirty="0" err="1" smtClean="0">
                <a:solidFill>
                  <a:srgbClr val="000510"/>
                </a:solidFill>
                <a:sym typeface="Symbol"/>
              </a:rPr>
              <a:t>dưới</a:t>
            </a:r>
            <a:r>
              <a:rPr lang="en-US" sz="2400" b="1" i="1" dirty="0" smtClean="0">
                <a:solidFill>
                  <a:srgbClr val="000510"/>
                </a:solidFill>
                <a:sym typeface="Symbol"/>
              </a:rPr>
              <a:t> da. </a:t>
            </a:r>
            <a:endParaRPr lang="en-US" sz="2400" b="1" i="1" dirty="0" smtClean="0">
              <a:solidFill>
                <a:srgbClr val="000510"/>
              </a:solidFill>
              <a:sym typeface="Wingdings"/>
            </a:endParaRPr>
          </a:p>
          <a:p>
            <a:pPr marL="342900" indent="-342900" algn="just" defTabSz="1066800">
              <a:lnSpc>
                <a:spcPct val="90000"/>
              </a:lnSpc>
              <a:spcBef>
                <a:spcPct val="0"/>
              </a:spcBef>
              <a:spcAft>
                <a:spcPct val="35000"/>
              </a:spcAft>
              <a:buFont typeface="Wingdings"/>
              <a:buChar char="Ä"/>
            </a:pPr>
            <a:r>
              <a:rPr lang="en-US" sz="2400" b="1" i="1" dirty="0" smtClean="0">
                <a:solidFill>
                  <a:srgbClr val="000510"/>
                </a:solidFill>
              </a:rPr>
              <a:t>Chi ở </a:t>
            </a:r>
            <a:r>
              <a:rPr lang="en-US" sz="2400" b="1" i="1" dirty="0" err="1" smtClean="0">
                <a:solidFill>
                  <a:srgbClr val="000510"/>
                </a:solidFill>
              </a:rPr>
              <a:t>tư</a:t>
            </a:r>
            <a:r>
              <a:rPr lang="en-US" sz="2400" b="1" i="1" dirty="0" smtClean="0">
                <a:solidFill>
                  <a:srgbClr val="000510"/>
                </a:solidFill>
              </a:rPr>
              <a:t> </a:t>
            </a:r>
            <a:r>
              <a:rPr lang="en-US" sz="2400" b="1" i="1" dirty="0" err="1" smtClean="0">
                <a:solidFill>
                  <a:srgbClr val="000510"/>
                </a:solidFill>
              </a:rPr>
              <a:t>thế</a:t>
            </a:r>
            <a:r>
              <a:rPr lang="en-US" sz="2400" b="1" i="1" dirty="0" smtClean="0">
                <a:solidFill>
                  <a:srgbClr val="000510"/>
                </a:solidFill>
              </a:rPr>
              <a:t> </a:t>
            </a:r>
            <a:r>
              <a:rPr lang="en-US" sz="2400" b="1" i="1" dirty="0" err="1" smtClean="0">
                <a:solidFill>
                  <a:srgbClr val="000510"/>
                </a:solidFill>
              </a:rPr>
              <a:t>không</a:t>
            </a:r>
            <a:r>
              <a:rPr lang="en-US" sz="2400" b="1" i="1" dirty="0" smtClean="0">
                <a:solidFill>
                  <a:srgbClr val="000510"/>
                </a:solidFill>
              </a:rPr>
              <a:t> </a:t>
            </a:r>
            <a:r>
              <a:rPr lang="en-US" sz="2400" b="1" i="1" dirty="0" err="1" smtClean="0">
                <a:solidFill>
                  <a:srgbClr val="000510"/>
                </a:solidFill>
              </a:rPr>
              <a:t>bình</a:t>
            </a:r>
            <a:r>
              <a:rPr lang="en-US" sz="2400" b="1" i="1" dirty="0" smtClean="0">
                <a:solidFill>
                  <a:srgbClr val="000510"/>
                </a:solidFill>
              </a:rPr>
              <a:t> </a:t>
            </a:r>
            <a:r>
              <a:rPr lang="en-US" sz="2400" b="1" i="1" dirty="0" err="1" smtClean="0">
                <a:solidFill>
                  <a:srgbClr val="000510"/>
                </a:solidFill>
              </a:rPr>
              <a:t>thường</a:t>
            </a:r>
            <a:r>
              <a:rPr lang="vi-VN" sz="2400" dirty="0" smtClean="0">
                <a:solidFill>
                  <a:srgbClr val="000510"/>
                </a:solidFill>
              </a:rPr>
              <a:t>.</a:t>
            </a:r>
            <a:endParaRPr lang="en-US" sz="2400" b="1" i="1" dirty="0" smtClean="0">
              <a:solidFill>
                <a:srgbClr val="000510"/>
              </a:solidFill>
              <a:sym typeface="Wingdings"/>
            </a:endParaRPr>
          </a:p>
          <a:p>
            <a:pPr marL="342900" indent="-342900" defTabSz="1066800">
              <a:lnSpc>
                <a:spcPct val="90000"/>
              </a:lnSpc>
              <a:spcBef>
                <a:spcPct val="0"/>
              </a:spcBef>
              <a:spcAft>
                <a:spcPct val="35000"/>
              </a:spcAft>
              <a:buFont typeface="Wingdings"/>
              <a:buChar char="Ä"/>
            </a:pPr>
            <a:endParaRPr lang="en-US" sz="2400" b="1" i="1" dirty="0">
              <a:solidFill>
                <a:srgbClr val="EAF1C2">
                  <a:lumMod val="10000"/>
                </a:srgbClr>
              </a:solidFill>
            </a:endParaRPr>
          </a:p>
        </p:txBody>
      </p:sp>
      <p:sp>
        <p:nvSpPr>
          <p:cNvPr id="10" name="Rectangle 9"/>
          <p:cNvSpPr/>
          <p:nvPr/>
        </p:nvSpPr>
        <p:spPr>
          <a:xfrm>
            <a:off x="152400" y="5975400"/>
            <a:ext cx="8686800" cy="654000"/>
          </a:xfrm>
          <a:prstGeom prst="rect">
            <a:avLst/>
          </a:prstGeom>
        </p:spPr>
        <p:style>
          <a:lnRef idx="2">
            <a:schemeClr val="accent2">
              <a:hueOff val="-9048339"/>
              <a:satOff val="0"/>
              <a:lumOff val="2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586740" y="5257800"/>
            <a:ext cx="6080760" cy="1189921"/>
          </a:xfrm>
          <a:custGeom>
            <a:avLst/>
            <a:gdLst>
              <a:gd name="connsiteX0" fmla="*/ 0 w 6080760"/>
              <a:gd name="connsiteY0" fmla="*/ 157443 h 944640"/>
              <a:gd name="connsiteX1" fmla="*/ 157443 w 6080760"/>
              <a:gd name="connsiteY1" fmla="*/ 0 h 944640"/>
              <a:gd name="connsiteX2" fmla="*/ 5923317 w 6080760"/>
              <a:gd name="connsiteY2" fmla="*/ 0 h 944640"/>
              <a:gd name="connsiteX3" fmla="*/ 6080760 w 6080760"/>
              <a:gd name="connsiteY3" fmla="*/ 157443 h 944640"/>
              <a:gd name="connsiteX4" fmla="*/ 6080760 w 6080760"/>
              <a:gd name="connsiteY4" fmla="*/ 787197 h 944640"/>
              <a:gd name="connsiteX5" fmla="*/ 5923317 w 6080760"/>
              <a:gd name="connsiteY5" fmla="*/ 944640 h 944640"/>
              <a:gd name="connsiteX6" fmla="*/ 157443 w 6080760"/>
              <a:gd name="connsiteY6" fmla="*/ 944640 h 944640"/>
              <a:gd name="connsiteX7" fmla="*/ 0 w 6080760"/>
              <a:gd name="connsiteY7" fmla="*/ 787197 h 944640"/>
              <a:gd name="connsiteX8" fmla="*/ 0 w 6080760"/>
              <a:gd name="connsiteY8" fmla="*/ 157443 h 9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760" h="944640">
                <a:moveTo>
                  <a:pt x="0" y="157443"/>
                </a:moveTo>
                <a:cubicBezTo>
                  <a:pt x="0" y="70490"/>
                  <a:pt x="70490" y="0"/>
                  <a:pt x="157443" y="0"/>
                </a:cubicBezTo>
                <a:lnTo>
                  <a:pt x="5923317" y="0"/>
                </a:lnTo>
                <a:cubicBezTo>
                  <a:pt x="6010270" y="0"/>
                  <a:pt x="6080760" y="70490"/>
                  <a:pt x="6080760" y="157443"/>
                </a:cubicBezTo>
                <a:lnTo>
                  <a:pt x="6080760" y="787197"/>
                </a:lnTo>
                <a:cubicBezTo>
                  <a:pt x="6080760" y="874150"/>
                  <a:pt x="6010270" y="944640"/>
                  <a:pt x="5923317" y="944640"/>
                </a:cubicBezTo>
                <a:lnTo>
                  <a:pt x="157443" y="944640"/>
                </a:lnTo>
                <a:cubicBezTo>
                  <a:pt x="70490" y="944640"/>
                  <a:pt x="0" y="874150"/>
                  <a:pt x="0" y="787197"/>
                </a:cubicBezTo>
                <a:lnTo>
                  <a:pt x="0" y="157443"/>
                </a:lnTo>
                <a:close/>
              </a:path>
            </a:pathLst>
          </a:custGeom>
        </p:spPr>
        <p:style>
          <a:lnRef idx="3">
            <a:schemeClr val="lt1">
              <a:hueOff val="0"/>
              <a:satOff val="0"/>
              <a:lumOff val="0"/>
              <a:alphaOff val="0"/>
            </a:schemeClr>
          </a:lnRef>
          <a:fillRef idx="1">
            <a:schemeClr val="accent2">
              <a:hueOff val="-9048339"/>
              <a:satOff val="0"/>
              <a:lumOff val="22745"/>
              <a:alphaOff val="0"/>
            </a:schemeClr>
          </a:fillRef>
          <a:effectRef idx="1">
            <a:schemeClr val="accent2">
              <a:hueOff val="-9048339"/>
              <a:satOff val="0"/>
              <a:lumOff val="22745"/>
              <a:alphaOff val="0"/>
            </a:schemeClr>
          </a:effectRef>
          <a:fontRef idx="minor">
            <a:schemeClr val="lt1"/>
          </a:fontRef>
        </p:style>
        <p:txBody>
          <a:bodyPr spcFirstLastPara="0" vert="horz" wrap="square" lIns="275952" tIns="46114" rIns="275952" bIns="46114" numCol="1" spcCol="1270" anchor="ctr" anchorCtr="0">
            <a:noAutofit/>
          </a:bodyPr>
          <a:lstStyle/>
          <a:p>
            <a:pPr algn="just" defTabSz="1066800">
              <a:lnSpc>
                <a:spcPct val="90000"/>
              </a:lnSpc>
              <a:spcBef>
                <a:spcPct val="0"/>
              </a:spcBef>
              <a:spcAft>
                <a:spcPct val="35000"/>
              </a:spcAft>
            </a:pPr>
            <a:r>
              <a:rPr lang="en-US" sz="2400" b="1" i="1" dirty="0" smtClean="0">
                <a:solidFill>
                  <a:srgbClr val="000510"/>
                </a:solidFill>
                <a:sym typeface="Wingdings"/>
              </a:rPr>
              <a:t> </a:t>
            </a:r>
            <a:r>
              <a:rPr lang="en-US" sz="2400" b="1" i="1" dirty="0" err="1" smtClean="0">
                <a:solidFill>
                  <a:srgbClr val="000510"/>
                </a:solidFill>
                <a:sym typeface="Wingdings"/>
              </a:rPr>
              <a:t>Sưng</a:t>
            </a:r>
            <a:r>
              <a:rPr lang="en-US" sz="2400" b="1" i="1" dirty="0" smtClean="0">
                <a:solidFill>
                  <a:srgbClr val="000510"/>
                </a:solidFill>
                <a:sym typeface="Wingdings"/>
              </a:rPr>
              <a:t> </a:t>
            </a:r>
            <a:r>
              <a:rPr lang="en-US" sz="2400" b="1" i="1" dirty="0" err="1" smtClean="0">
                <a:solidFill>
                  <a:srgbClr val="000510"/>
                </a:solidFill>
                <a:sym typeface="Wingdings"/>
              </a:rPr>
              <a:t>nề</a:t>
            </a:r>
            <a:r>
              <a:rPr lang="en-US" sz="2400" b="1" i="1" dirty="0" smtClean="0">
                <a:solidFill>
                  <a:srgbClr val="000510"/>
                </a:solidFill>
                <a:sym typeface="Wingdings"/>
              </a:rPr>
              <a:t> to </a:t>
            </a:r>
            <a:r>
              <a:rPr lang="en-US" sz="2400" b="1" i="1" dirty="0" err="1" smtClean="0">
                <a:solidFill>
                  <a:srgbClr val="000510"/>
                </a:solidFill>
                <a:sym typeface="Wingdings"/>
              </a:rPr>
              <a:t>quanh</a:t>
            </a:r>
            <a:r>
              <a:rPr lang="en-US" sz="2400" b="1" i="1" dirty="0" smtClean="0">
                <a:solidFill>
                  <a:srgbClr val="000510"/>
                </a:solidFill>
                <a:sym typeface="Wingdings"/>
              </a:rPr>
              <a:t> </a:t>
            </a:r>
            <a:r>
              <a:rPr lang="en-US" sz="2400" b="1" i="1" dirty="0" err="1" smtClean="0">
                <a:solidFill>
                  <a:srgbClr val="000510"/>
                </a:solidFill>
                <a:sym typeface="Wingdings"/>
              </a:rPr>
              <a:t>khớp</a:t>
            </a:r>
            <a:r>
              <a:rPr lang="en-US" sz="2400" b="1" i="1" dirty="0" smtClean="0">
                <a:solidFill>
                  <a:srgbClr val="000510"/>
                </a:solidFill>
                <a:sym typeface="Wingdings"/>
              </a:rPr>
              <a:t>. </a:t>
            </a:r>
            <a:endParaRPr lang="en-US" sz="2400" dirty="0" smtClean="0">
              <a:solidFill>
                <a:srgbClr val="000510"/>
              </a:solidFill>
            </a:endParaRPr>
          </a:p>
          <a:p>
            <a:pPr algn="just" defTabSz="1066800">
              <a:lnSpc>
                <a:spcPct val="90000"/>
              </a:lnSpc>
              <a:spcBef>
                <a:spcPct val="0"/>
              </a:spcBef>
              <a:spcAft>
                <a:spcPct val="35000"/>
              </a:spcAft>
            </a:pPr>
            <a:r>
              <a:rPr lang="en-US" sz="2400" b="1" i="1" dirty="0" smtClean="0">
                <a:solidFill>
                  <a:srgbClr val="000510"/>
                </a:solidFill>
                <a:sym typeface="Wingdings"/>
              </a:rPr>
              <a:t></a:t>
            </a:r>
            <a:r>
              <a:rPr lang="en-US" sz="2400" b="1" i="1" dirty="0">
                <a:solidFill>
                  <a:srgbClr val="000510"/>
                </a:solidFill>
                <a:sym typeface="Wingdings"/>
              </a:rPr>
              <a:t> </a:t>
            </a:r>
            <a:r>
              <a:rPr lang="en-US" sz="2400" b="1" i="1" dirty="0" err="1" smtClean="0">
                <a:solidFill>
                  <a:srgbClr val="000510"/>
                </a:solidFill>
                <a:sym typeface="Wingdings"/>
              </a:rPr>
              <a:t>Tím</a:t>
            </a:r>
            <a:r>
              <a:rPr lang="en-US" sz="2400" b="1" i="1" dirty="0" smtClean="0">
                <a:solidFill>
                  <a:srgbClr val="000510"/>
                </a:solidFill>
                <a:sym typeface="Wingdings"/>
              </a:rPr>
              <a:t> </a:t>
            </a:r>
            <a:r>
              <a:rPr lang="en-US" sz="2400" b="1" i="1" dirty="0" err="1" smtClean="0">
                <a:solidFill>
                  <a:srgbClr val="000510"/>
                </a:solidFill>
                <a:sym typeface="Wingdings"/>
              </a:rPr>
              <a:t>bầm</a:t>
            </a:r>
            <a:r>
              <a:rPr lang="en-US" sz="2400" b="1" i="1" dirty="0" smtClean="0">
                <a:solidFill>
                  <a:srgbClr val="000510"/>
                </a:solidFill>
                <a:sym typeface="Wingdings"/>
              </a:rPr>
              <a:t> </a:t>
            </a:r>
            <a:r>
              <a:rPr lang="en-US" sz="2400" b="1" i="1" dirty="0" err="1" smtClean="0">
                <a:solidFill>
                  <a:srgbClr val="000510"/>
                </a:solidFill>
                <a:sym typeface="Wingdings"/>
              </a:rPr>
              <a:t>quanh</a:t>
            </a:r>
            <a:r>
              <a:rPr lang="en-US" sz="2400" b="1" i="1" dirty="0" smtClean="0">
                <a:solidFill>
                  <a:srgbClr val="000510"/>
                </a:solidFill>
                <a:sym typeface="Wingdings"/>
              </a:rPr>
              <a:t> </a:t>
            </a:r>
            <a:r>
              <a:rPr lang="en-US" sz="2400" b="1" i="1" dirty="0" err="1" smtClean="0">
                <a:solidFill>
                  <a:srgbClr val="000510"/>
                </a:solidFill>
                <a:sym typeface="Wingdings"/>
              </a:rPr>
              <a:t>khớp</a:t>
            </a:r>
            <a:r>
              <a:rPr lang="en-US" sz="2400" b="1" i="1" dirty="0" smtClean="0">
                <a:solidFill>
                  <a:srgbClr val="000510"/>
                </a:solidFill>
                <a:sym typeface="Wingdings"/>
              </a:rPr>
              <a:t> (</a:t>
            </a:r>
            <a:r>
              <a:rPr lang="en-US" sz="2400" b="1" i="1" dirty="0" err="1" smtClean="0">
                <a:solidFill>
                  <a:srgbClr val="000510"/>
                </a:solidFill>
                <a:sym typeface="Wingdings"/>
              </a:rPr>
              <a:t>có</a:t>
            </a:r>
            <a:r>
              <a:rPr lang="en-US" sz="2400" b="1" i="1" dirty="0" smtClean="0">
                <a:solidFill>
                  <a:srgbClr val="000510"/>
                </a:solidFill>
                <a:sym typeface="Wingdings"/>
              </a:rPr>
              <a:t> </a:t>
            </a:r>
            <a:r>
              <a:rPr lang="en-US" sz="2400" b="1" i="1" dirty="0" err="1" smtClean="0">
                <a:solidFill>
                  <a:srgbClr val="000510"/>
                </a:solidFill>
                <a:sym typeface="Wingdings"/>
              </a:rPr>
              <a:t>thể</a:t>
            </a:r>
            <a:r>
              <a:rPr lang="en-US" sz="2400" b="1" i="1" dirty="0" smtClean="0">
                <a:solidFill>
                  <a:srgbClr val="000510"/>
                </a:solidFill>
                <a:sym typeface="Wingdings"/>
              </a:rPr>
              <a:t> </a:t>
            </a:r>
            <a:r>
              <a:rPr lang="en-US" sz="2400" b="1" i="1" dirty="0" err="1" smtClean="0">
                <a:solidFill>
                  <a:srgbClr val="000510"/>
                </a:solidFill>
                <a:sym typeface="Wingdings"/>
              </a:rPr>
              <a:t>gãy</a:t>
            </a:r>
            <a:r>
              <a:rPr lang="en-US" sz="2400" b="1" i="1" dirty="0" smtClean="0">
                <a:solidFill>
                  <a:srgbClr val="000510"/>
                </a:solidFill>
                <a:sym typeface="Wingdings"/>
              </a:rPr>
              <a:t> </a:t>
            </a:r>
            <a:r>
              <a:rPr lang="en-US" sz="2400" b="1" i="1" dirty="0" err="1" smtClean="0">
                <a:solidFill>
                  <a:srgbClr val="000510"/>
                </a:solidFill>
                <a:sym typeface="Wingdings"/>
              </a:rPr>
              <a:t>hoặc</a:t>
            </a:r>
            <a:r>
              <a:rPr lang="en-US" sz="2400" b="1" i="1" dirty="0" smtClean="0">
                <a:solidFill>
                  <a:srgbClr val="000510"/>
                </a:solidFill>
                <a:sym typeface="Wingdings"/>
              </a:rPr>
              <a:t> </a:t>
            </a:r>
            <a:r>
              <a:rPr lang="en-US" sz="2400" b="1" i="1" dirty="0" err="1" smtClean="0">
                <a:solidFill>
                  <a:srgbClr val="000510"/>
                </a:solidFill>
                <a:sym typeface="Wingdings"/>
              </a:rPr>
              <a:t>rạn</a:t>
            </a:r>
            <a:r>
              <a:rPr lang="en-US" sz="2400" b="1" i="1" dirty="0" smtClean="0">
                <a:solidFill>
                  <a:srgbClr val="000510"/>
                </a:solidFill>
                <a:sym typeface="Wingdings"/>
              </a:rPr>
              <a:t> </a:t>
            </a:r>
            <a:r>
              <a:rPr lang="en-US" sz="2400" b="1" i="1" dirty="0" err="1" smtClean="0">
                <a:solidFill>
                  <a:srgbClr val="000510"/>
                </a:solidFill>
                <a:sym typeface="Wingdings"/>
              </a:rPr>
              <a:t>xương</a:t>
            </a:r>
            <a:r>
              <a:rPr lang="en-US" sz="2400" b="1" i="1" dirty="0" smtClean="0">
                <a:solidFill>
                  <a:srgbClr val="000510"/>
                </a:solidFill>
                <a:sym typeface="Wingdings"/>
              </a:rPr>
              <a:t>) . </a:t>
            </a:r>
            <a:endParaRPr lang="en-US" sz="2400" b="1" i="1" dirty="0">
              <a:solidFill>
                <a:srgbClr val="EAF1C2">
                  <a:lumMod val="10000"/>
                </a:srgbClr>
              </a:solidFill>
            </a:endParaRPr>
          </a:p>
        </p:txBody>
      </p:sp>
    </p:spTree>
    <p:extLst>
      <p:ext uri="{BB962C8B-B14F-4D97-AF65-F5344CB8AC3E}">
        <p14:creationId xmlns:p14="http://schemas.microsoft.com/office/powerpoint/2010/main" val="23742898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animBg="1"/>
      <p:bldP spid="9" grpId="0" animBg="1"/>
      <p:bldP spid="11" grpId="0" animBg="1"/>
    </p:bldLst>
  </p:timing>
</p:sld>
</file>

<file path=ppt/theme/theme1.xml><?xml version="1.0" encoding="utf-8"?>
<a:theme xmlns:a="http://schemas.openxmlformats.org/drawingml/2006/main" name="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Theme1">
  <a:themeElements>
    <a:clrScheme name="Custom 9">
      <a:dk1>
        <a:srgbClr val="808080"/>
      </a:dk1>
      <a:lt1>
        <a:srgbClr val="EAF1C2"/>
      </a:lt1>
      <a:dk2>
        <a:srgbClr val="A1E49C"/>
      </a:dk2>
      <a:lt2>
        <a:srgbClr val="43CF5D"/>
      </a:lt2>
      <a:accent1>
        <a:srgbClr val="43CF5D"/>
      </a:accent1>
      <a:accent2>
        <a:srgbClr val="00B0F0"/>
      </a:accent2>
      <a:accent3>
        <a:srgbClr val="FFD965"/>
      </a:accent3>
      <a:accent4>
        <a:srgbClr val="CC66FF"/>
      </a:accent4>
      <a:accent5>
        <a:srgbClr val="FFA365"/>
      </a:accent5>
      <a:accent6>
        <a:srgbClr val="E15D7C"/>
      </a:accent6>
      <a:hlink>
        <a:srgbClr val="E15D7C"/>
      </a:hlink>
      <a:folHlink>
        <a:srgbClr val="DB9153"/>
      </a:folHlink>
    </a:clrScheme>
    <a:fontScheme name="Times New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313</TotalTime>
  <Words>1777</Words>
  <Application>Microsoft Office PowerPoint</Application>
  <PresentationFormat>On-screen Show (4:3)</PresentationFormat>
  <Paragraphs>234</Paragraphs>
  <Slides>37</Slides>
  <Notes>16</Notes>
  <HiddenSlides>0</HiddenSlides>
  <MMClips>0</MMClips>
  <ScaleCrop>false</ScaleCrop>
  <HeadingPairs>
    <vt:vector size="4" baseType="variant">
      <vt:variant>
        <vt:lpstr>Theme</vt:lpstr>
      </vt:variant>
      <vt:variant>
        <vt:i4>13</vt:i4>
      </vt:variant>
      <vt:variant>
        <vt:lpstr>Slide Titles</vt:lpstr>
      </vt:variant>
      <vt:variant>
        <vt:i4>37</vt:i4>
      </vt:variant>
    </vt:vector>
  </HeadingPairs>
  <TitlesOfParts>
    <vt:vector size="50" baseType="lpstr">
      <vt:lpstr>Theme1</vt:lpstr>
      <vt:lpstr>1_Theme1</vt:lpstr>
      <vt:lpstr>2_Theme1</vt:lpstr>
      <vt:lpstr>3_Theme1</vt:lpstr>
      <vt:lpstr>4_Theme1</vt:lpstr>
      <vt:lpstr>5_Theme1</vt:lpstr>
      <vt:lpstr>6_Theme1</vt:lpstr>
      <vt:lpstr>7_Theme1</vt:lpstr>
      <vt:lpstr>8_Theme1</vt:lpstr>
      <vt:lpstr>9_Theme1</vt:lpstr>
      <vt:lpstr>10_Theme1</vt:lpstr>
      <vt:lpstr>11_Theme1</vt:lpstr>
      <vt:lpstr>12_Theme1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SO SÁNH TRIỆU CHỨNG BONG GÂN VÀ SAI KHỚP</vt:lpstr>
      <vt:lpstr>PowerPoint Presentation</vt:lpstr>
      <vt:lpstr>PowerPoint Presentation</vt:lpstr>
      <vt:lpstr>PowerPoint Presentation</vt:lpstr>
      <vt:lpstr>BẢNG PHÂN BIỆT NGẤT VÀ HÔN MÊ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camtuphan</dc:creator>
  <cp:lastModifiedBy>camtuphan</cp:lastModifiedBy>
  <cp:revision>33</cp:revision>
  <dcterms:created xsi:type="dcterms:W3CDTF">2019-02-28T12:43:28Z</dcterms:created>
  <dcterms:modified xsi:type="dcterms:W3CDTF">2020-04-25T04:02:54Z</dcterms:modified>
</cp:coreProperties>
</file>